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7" r:id="rId2"/>
    <p:sldId id="258" r:id="rId3"/>
    <p:sldId id="259" r:id="rId4"/>
    <p:sldId id="260" r:id="rId5"/>
    <p:sldId id="261" r:id="rId6"/>
    <p:sldId id="262" r:id="rId7"/>
    <p:sldId id="263" r:id="rId8"/>
    <p:sldId id="264"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60"/>
  </p:normalViewPr>
  <p:slideViewPr>
    <p:cSldViewPr snapToGrid="0">
      <p:cViewPr varScale="1">
        <p:scale>
          <a:sx n="100" d="100"/>
          <a:sy n="100" d="100"/>
        </p:scale>
        <p:origin x="1000"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DD3DCB5-CAFE-7C49-9B66-9318CDC0C4AC}" type="datetimeFigureOut">
              <a:rPr lang="en-US" smtClean="0"/>
              <a:t>1/20/26</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0633075D-EBCC-6744-BC0E-18658386012E}"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4757731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DD3DCB5-CAFE-7C49-9B66-9318CDC0C4AC}" type="datetimeFigureOut">
              <a:rPr lang="en-US" smtClean="0"/>
              <a:t>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33075D-EBCC-6744-BC0E-18658386012E}"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5749672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DD3DCB5-CAFE-7C49-9B66-9318CDC0C4AC}" type="datetimeFigureOut">
              <a:rPr lang="en-US" smtClean="0"/>
              <a:t>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33075D-EBCC-6744-BC0E-18658386012E}"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8617668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DD3DCB5-CAFE-7C49-9B66-9318CDC0C4AC}" type="datetimeFigureOut">
              <a:rPr lang="en-US" smtClean="0"/>
              <a:t>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33075D-EBCC-6744-BC0E-18658386012E}"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5626339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DD3DCB5-CAFE-7C49-9B66-9318CDC0C4AC}" type="datetimeFigureOut">
              <a:rPr lang="en-US" smtClean="0"/>
              <a:t>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633075D-EBCC-6744-BC0E-18658386012E}"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893031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DD3DCB5-CAFE-7C49-9B66-9318CDC0C4AC}" type="datetimeFigureOut">
              <a:rPr lang="en-US" smtClean="0"/>
              <a:t>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633075D-EBCC-6744-BC0E-18658386012E}"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468258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D3DCB5-CAFE-7C49-9B66-9318CDC0C4AC}" type="datetimeFigureOut">
              <a:rPr lang="en-US" smtClean="0"/>
              <a:t>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633075D-EBCC-6744-BC0E-18658386012E}" type="slidenum">
              <a:rPr lang="en-US" smtClean="0"/>
              <a:t>‹#›</a:t>
            </a:fld>
            <a:endParaRPr lang="en-US"/>
          </a:p>
        </p:txBody>
      </p:sp>
    </p:spTree>
    <p:extLst>
      <p:ext uri="{BB962C8B-B14F-4D97-AF65-F5344CB8AC3E}">
        <p14:creationId xmlns:p14="http://schemas.microsoft.com/office/powerpoint/2010/main" val="9939884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DD3DCB5-CAFE-7C49-9B66-9318CDC0C4AC}" type="datetimeFigureOut">
              <a:rPr lang="en-US" smtClean="0"/>
              <a:t>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33075D-EBCC-6744-BC0E-18658386012E}"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5089683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8DD3DCB5-CAFE-7C49-9B66-9318CDC0C4AC}" type="datetimeFigureOut">
              <a:rPr lang="en-US" smtClean="0"/>
              <a:t>1/20/26</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0633075D-EBCC-6744-BC0E-18658386012E}"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3037224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DD3DCB5-CAFE-7C49-9B66-9318CDC0C4AC}" type="datetimeFigureOut">
              <a:rPr lang="en-US" smtClean="0"/>
              <a:t>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33075D-EBCC-6744-BC0E-18658386012E}"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5643443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DD3DCB5-CAFE-7C49-9B66-9318CDC0C4AC}" type="datetimeFigureOut">
              <a:rPr lang="en-US" smtClean="0"/>
              <a:t>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33075D-EBCC-6744-BC0E-18658386012E}"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291999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8DD3DCB5-CAFE-7C49-9B66-9318CDC0C4AC}" type="datetimeFigureOut">
              <a:rPr lang="en-US" smtClean="0"/>
              <a:t>1/20/26</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0633075D-EBCC-6744-BC0E-18658386012E}"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8682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2F3424-305F-F36B-0862-77DCE9EB701C}"/>
              </a:ext>
            </a:extLst>
          </p:cNvPr>
          <p:cNvSpPr txBox="1"/>
          <p:nvPr/>
        </p:nvSpPr>
        <p:spPr>
          <a:xfrm>
            <a:off x="2809272" y="3044279"/>
            <a:ext cx="6573455" cy="769441"/>
          </a:xfrm>
          <a:prstGeom prst="rect">
            <a:avLst/>
          </a:prstGeom>
          <a:noFill/>
        </p:spPr>
        <p:txBody>
          <a:bodyPr wrap="square">
            <a:spAutoFit/>
          </a:bodyPr>
          <a:lstStyle/>
          <a:p>
            <a:pPr algn="ctr"/>
            <a:r>
              <a:rPr lang="en-US" sz="4400" b="1" dirty="0">
                <a:latin typeface="+mj-lt"/>
              </a:rPr>
              <a:t>Taurus Horoscope 2026</a:t>
            </a:r>
          </a:p>
        </p:txBody>
      </p:sp>
    </p:spTree>
    <p:extLst>
      <p:ext uri="{BB962C8B-B14F-4D97-AF65-F5344CB8AC3E}">
        <p14:creationId xmlns:p14="http://schemas.microsoft.com/office/powerpoint/2010/main" val="35010433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C7A438-5E84-4A0D-FBFC-274DFAD8EAE2}"/>
              </a:ext>
            </a:extLst>
          </p:cNvPr>
          <p:cNvSpPr>
            <a:spLocks noGrp="1"/>
          </p:cNvSpPr>
          <p:nvPr>
            <p:ph type="title"/>
          </p:nvPr>
        </p:nvSpPr>
        <p:spPr/>
        <p:txBody>
          <a:bodyPr/>
          <a:lstStyle/>
          <a:p>
            <a:r>
              <a:rPr lang="en-US" dirty="0"/>
              <a:t>Taurus Horoscope 2026</a:t>
            </a:r>
          </a:p>
        </p:txBody>
      </p:sp>
      <p:sp>
        <p:nvSpPr>
          <p:cNvPr id="3" name="Content Placeholder 2">
            <a:extLst>
              <a:ext uri="{FF2B5EF4-FFF2-40B4-BE49-F238E27FC236}">
                <a16:creationId xmlns:a16="http://schemas.microsoft.com/office/drawing/2014/main" id="{82CF087D-AAA8-A217-E0FF-F39FAC5FA32D}"/>
              </a:ext>
            </a:extLst>
          </p:cNvPr>
          <p:cNvSpPr>
            <a:spLocks noGrp="1"/>
          </p:cNvSpPr>
          <p:nvPr>
            <p:ph idx="1"/>
          </p:nvPr>
        </p:nvSpPr>
        <p:spPr/>
        <p:txBody>
          <a:bodyPr/>
          <a:lstStyle/>
          <a:p>
            <a:pPr marL="0" indent="0">
              <a:buNone/>
            </a:pPr>
            <a:r>
              <a:rPr lang="en-US" dirty="0"/>
              <a:t>The year 2026 is not just any other year; it marks a period of change for you. The cosmic forces have come together to offer you fresh chances for advancement, security, and success. In every aspect of your life—be it your profession, family, romantic relationships, health, or personal growth—you are about to witness a profound transformation. Brace yourself for a year that will create a lasting impression on you and those around you. The universe is steering you toward greatness. Are you ready to take that initial step?</a:t>
            </a:r>
          </a:p>
        </p:txBody>
      </p:sp>
    </p:spTree>
    <p:extLst>
      <p:ext uri="{BB962C8B-B14F-4D97-AF65-F5344CB8AC3E}">
        <p14:creationId xmlns:p14="http://schemas.microsoft.com/office/powerpoint/2010/main" val="17266262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B22151-05B5-D18C-EA0B-D48BD99085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425BF7-1AAB-2D4D-5150-6D83CF649664}"/>
              </a:ext>
            </a:extLst>
          </p:cNvPr>
          <p:cNvSpPr>
            <a:spLocks noGrp="1"/>
          </p:cNvSpPr>
          <p:nvPr>
            <p:ph type="title"/>
          </p:nvPr>
        </p:nvSpPr>
        <p:spPr/>
        <p:txBody>
          <a:bodyPr/>
          <a:lstStyle/>
          <a:p>
            <a:r>
              <a:rPr lang="en-US" dirty="0"/>
              <a:t>Taurus Horoscope 2026</a:t>
            </a:r>
          </a:p>
        </p:txBody>
      </p:sp>
      <p:sp>
        <p:nvSpPr>
          <p:cNvPr id="3" name="Content Placeholder 2">
            <a:extLst>
              <a:ext uri="{FF2B5EF4-FFF2-40B4-BE49-F238E27FC236}">
                <a16:creationId xmlns:a16="http://schemas.microsoft.com/office/drawing/2014/main" id="{25088DCB-4DA7-A07E-014E-BB80628408AC}"/>
              </a:ext>
            </a:extLst>
          </p:cNvPr>
          <p:cNvSpPr>
            <a:spLocks noGrp="1"/>
          </p:cNvSpPr>
          <p:nvPr>
            <p:ph idx="1"/>
          </p:nvPr>
        </p:nvSpPr>
        <p:spPr/>
        <p:txBody>
          <a:bodyPr>
            <a:normAutofit lnSpcReduction="10000"/>
          </a:bodyPr>
          <a:lstStyle/>
          <a:p>
            <a:pPr marL="0" indent="0">
              <a:buNone/>
            </a:pPr>
            <a:r>
              <a:rPr lang="en-US" dirty="0"/>
              <a:t>Taurus Career Horoscope 2026  </a:t>
            </a:r>
          </a:p>
          <a:p>
            <a:pPr marL="0" indent="0">
              <a:buNone/>
            </a:pPr>
            <a:r>
              <a:rPr lang="en-US" dirty="0"/>
              <a:t>In 2026, significant growth and transformation in your career are influenced by Rahu, Jupiter, and Saturn. At the start of the year, Rahu may lead to unexpected changes or doubts; nonetheless, being flexible will uncover new possibilities. Between January and June, Jupiter enhances financial security, while its subsequent transition improves communication and professional relationships. Saturn highlights the importance of teamwork, encouraging you to fortify networks and partnerships, particularly on an international level. While obstacles may occur, these planetary influences collectively lay the groundwork for enduring success and meaningful advancement.</a:t>
            </a:r>
          </a:p>
        </p:txBody>
      </p:sp>
    </p:spTree>
    <p:extLst>
      <p:ext uri="{BB962C8B-B14F-4D97-AF65-F5344CB8AC3E}">
        <p14:creationId xmlns:p14="http://schemas.microsoft.com/office/powerpoint/2010/main" val="30456671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F26597-BDC1-B98B-14F8-9D5DBC56DB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0A3FAA-8F82-EFAC-1002-B2FDD2F88728}"/>
              </a:ext>
            </a:extLst>
          </p:cNvPr>
          <p:cNvSpPr>
            <a:spLocks noGrp="1"/>
          </p:cNvSpPr>
          <p:nvPr>
            <p:ph type="title"/>
          </p:nvPr>
        </p:nvSpPr>
        <p:spPr/>
        <p:txBody>
          <a:bodyPr/>
          <a:lstStyle/>
          <a:p>
            <a:r>
              <a:rPr lang="en-US" dirty="0"/>
              <a:t>Taurus Horoscope 2026</a:t>
            </a:r>
          </a:p>
        </p:txBody>
      </p:sp>
      <p:sp>
        <p:nvSpPr>
          <p:cNvPr id="3" name="Content Placeholder 2">
            <a:extLst>
              <a:ext uri="{FF2B5EF4-FFF2-40B4-BE49-F238E27FC236}">
                <a16:creationId xmlns:a16="http://schemas.microsoft.com/office/drawing/2014/main" id="{D2BEEE2C-A64E-29F1-551C-1D87CEB0913F}"/>
              </a:ext>
            </a:extLst>
          </p:cNvPr>
          <p:cNvSpPr>
            <a:spLocks noGrp="1"/>
          </p:cNvSpPr>
          <p:nvPr>
            <p:ph idx="1"/>
          </p:nvPr>
        </p:nvSpPr>
        <p:spPr/>
        <p:txBody>
          <a:bodyPr>
            <a:normAutofit fontScale="92500" lnSpcReduction="10000"/>
          </a:bodyPr>
          <a:lstStyle/>
          <a:p>
            <a:pPr marL="0" indent="0">
              <a:buNone/>
            </a:pPr>
            <a:r>
              <a:rPr lang="en-US" dirty="0"/>
              <a:t>Taurus Finance Horoscope 2026  </a:t>
            </a:r>
          </a:p>
          <a:p>
            <a:pPr marL="0" indent="0">
              <a:buNone/>
            </a:pPr>
            <a:r>
              <a:rPr lang="en-US" dirty="0"/>
              <a:t>In 2026, your financial situation will find a healthy equilibrium and present fresh avenues for income generation, though there may be unforeseen expenses that necessitate thorough planning. The influence of Jupiter, Saturn, Rahu, and Ketu will play a significant role in your financial choices, making it crucial to exercise discipline for achieving success. Those in employment may experience salary hikes or bonuses, while entrepreneurs might reap the rewards of previous investments. Emphasize networking and forming partnerships to uncover new financial possibilities, but steer clear of hasty investments during times of uncertainty. The year leans towards cultivating long-term wealth through significant asset acquisitions, such as cars, land, or homes, with the possibility of resolving family property issues.</a:t>
            </a:r>
          </a:p>
        </p:txBody>
      </p:sp>
    </p:spTree>
    <p:extLst>
      <p:ext uri="{BB962C8B-B14F-4D97-AF65-F5344CB8AC3E}">
        <p14:creationId xmlns:p14="http://schemas.microsoft.com/office/powerpoint/2010/main" val="26619063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121F9F-954D-FA45-5E1E-F3048B0ED2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26CEBA-99C2-5203-D393-35594E0E081E}"/>
              </a:ext>
            </a:extLst>
          </p:cNvPr>
          <p:cNvSpPr>
            <a:spLocks noGrp="1"/>
          </p:cNvSpPr>
          <p:nvPr>
            <p:ph type="title"/>
          </p:nvPr>
        </p:nvSpPr>
        <p:spPr/>
        <p:txBody>
          <a:bodyPr/>
          <a:lstStyle/>
          <a:p>
            <a:r>
              <a:rPr lang="en-US" dirty="0"/>
              <a:t>Taurus Horoscope 2026</a:t>
            </a:r>
          </a:p>
        </p:txBody>
      </p:sp>
      <p:sp>
        <p:nvSpPr>
          <p:cNvPr id="3" name="Content Placeholder 2">
            <a:extLst>
              <a:ext uri="{FF2B5EF4-FFF2-40B4-BE49-F238E27FC236}">
                <a16:creationId xmlns:a16="http://schemas.microsoft.com/office/drawing/2014/main" id="{472815A2-8357-775C-A878-F49DE9347277}"/>
              </a:ext>
            </a:extLst>
          </p:cNvPr>
          <p:cNvSpPr>
            <a:spLocks noGrp="1"/>
          </p:cNvSpPr>
          <p:nvPr>
            <p:ph idx="1"/>
          </p:nvPr>
        </p:nvSpPr>
        <p:spPr/>
        <p:txBody>
          <a:bodyPr>
            <a:normAutofit/>
          </a:bodyPr>
          <a:lstStyle/>
          <a:p>
            <a:pPr marL="0" indent="0">
              <a:buNone/>
            </a:pPr>
            <a:r>
              <a:rPr lang="en-US" dirty="0"/>
              <a:t>Taurus Health Horoscope 2026  </a:t>
            </a:r>
          </a:p>
          <a:p>
            <a:pPr marL="0" indent="0">
              <a:buNone/>
            </a:pPr>
            <a:r>
              <a:rPr lang="en-US" dirty="0"/>
              <a:t>In 2026, your health will be a key priority, as Saturn encourages you to embrace discipline and uphold structured routines. This year is the perfect opportunity to take control of your well-being and dedicate yourself to healthy habits. Although Rahu and Ketu may present some occasional challenges, like digestive problems or unforeseen hurdles, staying grounded through practices such as yoga, meditation, and a nutritious diet will aid you in maintaining your path. Prioritizing wellness will yield noticeable benefits for both your physical and mental energy.</a:t>
            </a:r>
          </a:p>
        </p:txBody>
      </p:sp>
    </p:spTree>
    <p:extLst>
      <p:ext uri="{BB962C8B-B14F-4D97-AF65-F5344CB8AC3E}">
        <p14:creationId xmlns:p14="http://schemas.microsoft.com/office/powerpoint/2010/main" val="9094446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C3F0BF-6EEE-60FC-81E4-0317C6CF1B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ED180E-CC91-CB36-81C5-C672CDC871BA}"/>
              </a:ext>
            </a:extLst>
          </p:cNvPr>
          <p:cNvSpPr>
            <a:spLocks noGrp="1"/>
          </p:cNvSpPr>
          <p:nvPr>
            <p:ph type="title"/>
          </p:nvPr>
        </p:nvSpPr>
        <p:spPr/>
        <p:txBody>
          <a:bodyPr/>
          <a:lstStyle/>
          <a:p>
            <a:r>
              <a:rPr lang="en-US" dirty="0"/>
              <a:t>Taurus Horoscope 2026</a:t>
            </a:r>
          </a:p>
        </p:txBody>
      </p:sp>
      <p:sp>
        <p:nvSpPr>
          <p:cNvPr id="3" name="Content Placeholder 2">
            <a:extLst>
              <a:ext uri="{FF2B5EF4-FFF2-40B4-BE49-F238E27FC236}">
                <a16:creationId xmlns:a16="http://schemas.microsoft.com/office/drawing/2014/main" id="{63AEC7AF-D743-0D69-5719-62C0DFCD1F8B}"/>
              </a:ext>
            </a:extLst>
          </p:cNvPr>
          <p:cNvSpPr>
            <a:spLocks noGrp="1"/>
          </p:cNvSpPr>
          <p:nvPr>
            <p:ph idx="1"/>
          </p:nvPr>
        </p:nvSpPr>
        <p:spPr/>
        <p:txBody>
          <a:bodyPr>
            <a:normAutofit/>
          </a:bodyPr>
          <a:lstStyle/>
          <a:p>
            <a:pPr marL="0" indent="0">
              <a:buNone/>
            </a:pPr>
            <a:r>
              <a:rPr lang="en-US" dirty="0"/>
              <a:t>Taurus Family Life Horoscope 2026  </a:t>
            </a:r>
          </a:p>
          <a:p>
            <a:pPr marL="0" indent="0">
              <a:buNone/>
            </a:pPr>
            <a:r>
              <a:rPr lang="en-US" dirty="0"/>
              <a:t>In 2026, family dynamics will come with their own set of challenges and rewards. Although Ketu’s energy might create some occasional conflicts or misunderstandings, Saturn and Jupiter will serve as your celestial mediators, aiding in the restoration of balance and tranquility. Prioritizing quality time with loved ones, enhancing relationships, and engaging in shared activities will be essential for maintaining harmony at home. Even when discord arises, addressing it with patience and clear communication will be crucial for resolution. With the right commitment, your domestic life will continue to be rewarding and peaceful.</a:t>
            </a:r>
          </a:p>
        </p:txBody>
      </p:sp>
    </p:spTree>
    <p:extLst>
      <p:ext uri="{BB962C8B-B14F-4D97-AF65-F5344CB8AC3E}">
        <p14:creationId xmlns:p14="http://schemas.microsoft.com/office/powerpoint/2010/main" val="39343638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7D2B03-6EFA-CEAB-01C5-045FBF1CA7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B10932-6CA2-D430-E37B-006AD9B4A01A}"/>
              </a:ext>
            </a:extLst>
          </p:cNvPr>
          <p:cNvSpPr>
            <a:spLocks noGrp="1"/>
          </p:cNvSpPr>
          <p:nvPr>
            <p:ph type="title"/>
          </p:nvPr>
        </p:nvSpPr>
        <p:spPr/>
        <p:txBody>
          <a:bodyPr/>
          <a:lstStyle/>
          <a:p>
            <a:r>
              <a:rPr lang="en-US" dirty="0"/>
              <a:t>Taurus Horoscope 2026</a:t>
            </a:r>
          </a:p>
        </p:txBody>
      </p:sp>
      <p:sp>
        <p:nvSpPr>
          <p:cNvPr id="3" name="Content Placeholder 2">
            <a:extLst>
              <a:ext uri="{FF2B5EF4-FFF2-40B4-BE49-F238E27FC236}">
                <a16:creationId xmlns:a16="http://schemas.microsoft.com/office/drawing/2014/main" id="{25E86FD7-7E04-712B-21A0-BB63E27A9DF2}"/>
              </a:ext>
            </a:extLst>
          </p:cNvPr>
          <p:cNvSpPr>
            <a:spLocks noGrp="1"/>
          </p:cNvSpPr>
          <p:nvPr>
            <p:ph idx="1"/>
          </p:nvPr>
        </p:nvSpPr>
        <p:spPr/>
        <p:txBody>
          <a:bodyPr>
            <a:normAutofit lnSpcReduction="10000"/>
          </a:bodyPr>
          <a:lstStyle/>
          <a:p>
            <a:pPr marL="0" indent="0">
              <a:buNone/>
            </a:pPr>
            <a:r>
              <a:rPr lang="en-US" dirty="0"/>
              <a:t>Taurus Love &amp; Relationship Horoscope 2026  </a:t>
            </a:r>
          </a:p>
          <a:p>
            <a:pPr marL="0" indent="0">
              <a:buNone/>
            </a:pPr>
            <a:r>
              <a:rPr lang="en-US" dirty="0"/>
              <a:t>With Jupiter and Venus leading the way, love and achievement are just on the horizon. This year, you will exude confidence and have clear thoughts, which will help you attract the right individuals and chances into your life. If you’re single, now is the ideal moment to ignite new connections; your allure and vitality will magnetize others. If you’re in a relationship, this is a fantastic chance to enhance your bond. Whether through increased understanding or affection, the emphasis this year is on fortifying your ties with loved ones. Effective communication and emotional transparency will be essential for your romantic life to thrive in 2026.</a:t>
            </a:r>
          </a:p>
        </p:txBody>
      </p:sp>
    </p:spTree>
    <p:extLst>
      <p:ext uri="{BB962C8B-B14F-4D97-AF65-F5344CB8AC3E}">
        <p14:creationId xmlns:p14="http://schemas.microsoft.com/office/powerpoint/2010/main" val="11040184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16CF98-2456-8F16-7C3B-74A192D6AB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2174AF-1838-9B79-68BE-6177B7C19567}"/>
              </a:ext>
            </a:extLst>
          </p:cNvPr>
          <p:cNvSpPr>
            <a:spLocks noGrp="1"/>
          </p:cNvSpPr>
          <p:nvPr>
            <p:ph type="title"/>
          </p:nvPr>
        </p:nvSpPr>
        <p:spPr/>
        <p:txBody>
          <a:bodyPr/>
          <a:lstStyle/>
          <a:p>
            <a:r>
              <a:rPr lang="en-US" dirty="0"/>
              <a:t>Taurus Horoscope 2026</a:t>
            </a:r>
          </a:p>
        </p:txBody>
      </p:sp>
      <p:sp>
        <p:nvSpPr>
          <p:cNvPr id="3" name="Content Placeholder 2">
            <a:extLst>
              <a:ext uri="{FF2B5EF4-FFF2-40B4-BE49-F238E27FC236}">
                <a16:creationId xmlns:a16="http://schemas.microsoft.com/office/drawing/2014/main" id="{D79B66E3-9149-CB9B-1905-7493E9D13AA0}"/>
              </a:ext>
            </a:extLst>
          </p:cNvPr>
          <p:cNvSpPr>
            <a:spLocks noGrp="1"/>
          </p:cNvSpPr>
          <p:nvPr>
            <p:ph idx="1"/>
          </p:nvPr>
        </p:nvSpPr>
        <p:spPr/>
        <p:txBody>
          <a:bodyPr>
            <a:normAutofit/>
          </a:bodyPr>
          <a:lstStyle/>
          <a:p>
            <a:pPr marL="0" indent="0">
              <a:buNone/>
            </a:pPr>
            <a:r>
              <a:rPr lang="en-US" dirty="0"/>
              <a:t>Summary: Taurus Horoscope 2026  </a:t>
            </a:r>
          </a:p>
          <a:p>
            <a:pPr marL="0" indent="0">
              <a:buNone/>
            </a:pPr>
            <a:r>
              <a:rPr lang="en-US" dirty="0"/>
              <a:t>The year 2026 offers you the chance to welcome change and find balance. Your steadfastness, dedication, and optimistic attitude will set the stage for a personally rewarding year. The cosmos are aligning positively for you. It’s now your moment to take center stage and turn this year into one of your most transformative experiences. Are you prepared to seize the moment and accept the extraordinary transformations that lie ahead?</a:t>
            </a:r>
          </a:p>
        </p:txBody>
      </p:sp>
    </p:spTree>
    <p:extLst>
      <p:ext uri="{BB962C8B-B14F-4D97-AF65-F5344CB8AC3E}">
        <p14:creationId xmlns:p14="http://schemas.microsoft.com/office/powerpoint/2010/main" val="3828284388"/>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7</TotalTime>
  <Words>788</Words>
  <Application>Microsoft Macintosh PowerPoint</Application>
  <PresentationFormat>Widescreen</PresentationFormat>
  <Paragraphs>21</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Gill Sans MT</vt:lpstr>
      <vt:lpstr>Gallery</vt:lpstr>
      <vt:lpstr>PowerPoint Presentation</vt:lpstr>
      <vt:lpstr>Taurus Horoscope 2026</vt:lpstr>
      <vt:lpstr>Taurus Horoscope 2026</vt:lpstr>
      <vt:lpstr>Taurus Horoscope 2026</vt:lpstr>
      <vt:lpstr>Taurus Horoscope 2026</vt:lpstr>
      <vt:lpstr>Taurus Horoscope 2026</vt:lpstr>
      <vt:lpstr>Taurus Horoscope 2026</vt:lpstr>
      <vt:lpstr>Taurus Horoscope 2026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 K</dc:creator>
  <cp:lastModifiedBy>K K</cp:lastModifiedBy>
  <cp:revision>3</cp:revision>
  <dcterms:created xsi:type="dcterms:W3CDTF">2026-01-20T08:34:14Z</dcterms:created>
  <dcterms:modified xsi:type="dcterms:W3CDTF">2026-01-20T08:43:13Z</dcterms:modified>
</cp:coreProperties>
</file>