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5"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0"/>
  </p:normalViewPr>
  <p:slideViewPr>
    <p:cSldViewPr snapToGrid="0">
      <p:cViewPr varScale="1">
        <p:scale>
          <a:sx n="100" d="100"/>
          <a:sy n="100" d="100"/>
        </p:scale>
        <p:origin x="10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BBFF78-2D44-8E44-92C4-0CD86B415598}"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87519EE-EDE2-C04B-9191-F9AC9747EA5B}"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3203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BBFF78-2D44-8E44-92C4-0CD86B4155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519EE-EDE2-C04B-9191-F9AC9747EA5B}"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3011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BBFF78-2D44-8E44-92C4-0CD86B4155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519EE-EDE2-C04B-9191-F9AC9747EA5B}"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43253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BBFF78-2D44-8E44-92C4-0CD86B415598}"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519EE-EDE2-C04B-9191-F9AC9747EA5B}"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18133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BBFF78-2D44-8E44-92C4-0CD86B415598}"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7519EE-EDE2-C04B-9191-F9AC9747EA5B}"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803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BBFF78-2D44-8E44-92C4-0CD86B415598}"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519EE-EDE2-C04B-9191-F9AC9747EA5B}"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44106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BBFF78-2D44-8E44-92C4-0CD86B415598}"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7519EE-EDE2-C04B-9191-F9AC9747EA5B}" type="slidenum">
              <a:rPr lang="en-US" smtClean="0"/>
              <a:t>‹#›</a:t>
            </a:fld>
            <a:endParaRPr lang="en-US"/>
          </a:p>
        </p:txBody>
      </p:sp>
    </p:spTree>
    <p:extLst>
      <p:ext uri="{BB962C8B-B14F-4D97-AF65-F5344CB8AC3E}">
        <p14:creationId xmlns:p14="http://schemas.microsoft.com/office/powerpoint/2010/main" val="645470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BBFF78-2D44-8E44-92C4-0CD86B415598}"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519EE-EDE2-C04B-9191-F9AC9747EA5B}"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2760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EBBFF78-2D44-8E44-92C4-0CD86B415598}"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87519EE-EDE2-C04B-9191-F9AC9747EA5B}"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2445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BBFF78-2D44-8E44-92C4-0CD86B4155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519EE-EDE2-C04B-9191-F9AC9747EA5B}"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6082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BBFF78-2D44-8E44-92C4-0CD86B415598}"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519EE-EDE2-C04B-9191-F9AC9747EA5B}"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0252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EBBFF78-2D44-8E44-92C4-0CD86B415598}"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87519EE-EDE2-C04B-9191-F9AC9747EA5B}"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650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317680-AA85-F127-8699-92569A5D6C21}"/>
              </a:ext>
            </a:extLst>
          </p:cNvPr>
          <p:cNvSpPr txBox="1"/>
          <p:nvPr/>
        </p:nvSpPr>
        <p:spPr>
          <a:xfrm>
            <a:off x="2413965" y="2980035"/>
            <a:ext cx="7364070" cy="923330"/>
          </a:xfrm>
          <a:prstGeom prst="rect">
            <a:avLst/>
          </a:prstGeom>
          <a:noFill/>
        </p:spPr>
        <p:txBody>
          <a:bodyPr wrap="square">
            <a:spAutoFit/>
          </a:bodyPr>
          <a:lstStyle/>
          <a:p>
            <a:pPr algn="ctr"/>
            <a:r>
              <a:rPr lang="en-US" sz="5400" b="1" dirty="0">
                <a:latin typeface="+mj-lt"/>
              </a:rPr>
              <a:t>Aries Horoscope 2026</a:t>
            </a:r>
          </a:p>
        </p:txBody>
      </p:sp>
    </p:spTree>
    <p:extLst>
      <p:ext uri="{BB962C8B-B14F-4D97-AF65-F5344CB8AC3E}">
        <p14:creationId xmlns:p14="http://schemas.microsoft.com/office/powerpoint/2010/main" val="3645362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5E4D-1BAA-602E-78B6-D8170F788156}"/>
              </a:ext>
            </a:extLst>
          </p:cNvPr>
          <p:cNvSpPr>
            <a:spLocks noGrp="1"/>
          </p:cNvSpPr>
          <p:nvPr>
            <p:ph type="title"/>
          </p:nvPr>
        </p:nvSpPr>
        <p:spPr/>
        <p:txBody>
          <a:bodyPr/>
          <a:lstStyle/>
          <a:p>
            <a:r>
              <a:rPr lang="en-US" dirty="0"/>
              <a:t>Aries Horoscope 2026</a:t>
            </a:r>
          </a:p>
        </p:txBody>
      </p:sp>
      <p:sp>
        <p:nvSpPr>
          <p:cNvPr id="3" name="Content Placeholder 2">
            <a:extLst>
              <a:ext uri="{FF2B5EF4-FFF2-40B4-BE49-F238E27FC236}">
                <a16:creationId xmlns:a16="http://schemas.microsoft.com/office/drawing/2014/main" id="{C0E676F6-E4B5-927B-14BB-4C8648C44B61}"/>
              </a:ext>
            </a:extLst>
          </p:cNvPr>
          <p:cNvSpPr>
            <a:spLocks noGrp="1"/>
          </p:cNvSpPr>
          <p:nvPr>
            <p:ph idx="1"/>
          </p:nvPr>
        </p:nvSpPr>
        <p:spPr/>
        <p:txBody>
          <a:bodyPr/>
          <a:lstStyle/>
          <a:p>
            <a:pPr marL="0" indent="0">
              <a:buNone/>
            </a:pPr>
            <a:r>
              <a:rPr lang="en-US" dirty="0"/>
              <a:t>2026 is your year, not just another one. Imagine a year in which every choice you make advances you toward your objectives. All the cosmic forces are in perfect alignment for your personal development, and the universe is ready for you to take center stage. Your current actions are similar to a game of chess, where your strategy and vision help you win. Prepare yourself for a year full of possibilities and fresh starts.</a:t>
            </a:r>
          </a:p>
        </p:txBody>
      </p:sp>
    </p:spTree>
    <p:extLst>
      <p:ext uri="{BB962C8B-B14F-4D97-AF65-F5344CB8AC3E}">
        <p14:creationId xmlns:p14="http://schemas.microsoft.com/office/powerpoint/2010/main" val="3214529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CB8B1-B5AE-97E3-9501-0318939835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B8B678-53FA-7F3D-5BD3-E041BC12DA8E}"/>
              </a:ext>
            </a:extLst>
          </p:cNvPr>
          <p:cNvSpPr>
            <a:spLocks noGrp="1"/>
          </p:cNvSpPr>
          <p:nvPr>
            <p:ph type="title"/>
          </p:nvPr>
        </p:nvSpPr>
        <p:spPr/>
        <p:txBody>
          <a:bodyPr/>
          <a:lstStyle/>
          <a:p>
            <a:r>
              <a:rPr lang="en-US" dirty="0"/>
              <a:t>Aries Horoscope 2026</a:t>
            </a:r>
          </a:p>
        </p:txBody>
      </p:sp>
      <p:sp>
        <p:nvSpPr>
          <p:cNvPr id="3" name="Content Placeholder 2">
            <a:extLst>
              <a:ext uri="{FF2B5EF4-FFF2-40B4-BE49-F238E27FC236}">
                <a16:creationId xmlns:a16="http://schemas.microsoft.com/office/drawing/2014/main" id="{E3193E15-C308-27E4-6B9C-FADD9679E663}"/>
              </a:ext>
            </a:extLst>
          </p:cNvPr>
          <p:cNvSpPr>
            <a:spLocks noGrp="1"/>
          </p:cNvSpPr>
          <p:nvPr>
            <p:ph idx="1"/>
          </p:nvPr>
        </p:nvSpPr>
        <p:spPr/>
        <p:txBody>
          <a:bodyPr>
            <a:normAutofit/>
          </a:bodyPr>
          <a:lstStyle/>
          <a:p>
            <a:pPr marL="0" indent="0">
              <a:buNone/>
            </a:pPr>
            <a:r>
              <a:rPr lang="en-US" dirty="0"/>
              <a:t>Career Horoscope for Aries in 2026</a:t>
            </a:r>
            <a:br>
              <a:rPr lang="en-US" dirty="0"/>
            </a:br>
            <a:r>
              <a:rPr lang="en-US" dirty="0"/>
              <a:t>As Mars, Saturn, Jupiter, and Rahu align, your job is about to undergo a significant change. Expect fantastic opportunities from January to March, whether it's a professional change, a long-awaited promotion, or finding your genuine passion. Rahu and Mars may put your patience to the test in April and June, and obstacles at work will require perseverance and open communication. As these challenges mold your strength, maintain composure under duress. By the end of the year, you'll realize that the challenges served as stepping stones to a fruitful breakthrough.</a:t>
            </a:r>
          </a:p>
        </p:txBody>
      </p:sp>
    </p:spTree>
    <p:extLst>
      <p:ext uri="{BB962C8B-B14F-4D97-AF65-F5344CB8AC3E}">
        <p14:creationId xmlns:p14="http://schemas.microsoft.com/office/powerpoint/2010/main" val="2921365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03430-489A-EE21-9DD4-807FA0733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715993-5402-A17C-5510-ABE8AEFE653A}"/>
              </a:ext>
            </a:extLst>
          </p:cNvPr>
          <p:cNvSpPr>
            <a:spLocks noGrp="1"/>
          </p:cNvSpPr>
          <p:nvPr>
            <p:ph type="title"/>
          </p:nvPr>
        </p:nvSpPr>
        <p:spPr/>
        <p:txBody>
          <a:bodyPr/>
          <a:lstStyle/>
          <a:p>
            <a:r>
              <a:rPr lang="en-US" dirty="0"/>
              <a:t>Aries Horoscope 2026</a:t>
            </a:r>
          </a:p>
        </p:txBody>
      </p:sp>
      <p:sp>
        <p:nvSpPr>
          <p:cNvPr id="3" name="Content Placeholder 2">
            <a:extLst>
              <a:ext uri="{FF2B5EF4-FFF2-40B4-BE49-F238E27FC236}">
                <a16:creationId xmlns:a16="http://schemas.microsoft.com/office/drawing/2014/main" id="{F0826202-A491-879C-D840-F0DB4585A0AF}"/>
              </a:ext>
            </a:extLst>
          </p:cNvPr>
          <p:cNvSpPr>
            <a:spLocks noGrp="1"/>
          </p:cNvSpPr>
          <p:nvPr>
            <p:ph idx="1"/>
          </p:nvPr>
        </p:nvSpPr>
        <p:spPr/>
        <p:txBody>
          <a:bodyPr/>
          <a:lstStyle/>
          <a:p>
            <a:pPr marL="0" indent="0">
              <a:buNone/>
            </a:pPr>
            <a:r>
              <a:rPr lang="en-US" dirty="0"/>
              <a:t>Aries Finance Horoscope 2026  </a:t>
            </a:r>
          </a:p>
          <a:p>
            <a:pPr marL="0" indent="0">
              <a:buNone/>
            </a:pPr>
            <a:r>
              <a:rPr lang="en-US" dirty="0"/>
              <a:t>In 2026, your financial journey will resemble a thrilling ride. With Jupiter's support, you can expect a consistent income stream, but the influence of Rahu and Mars could bring about surprising costs or financial strain. It's essential to implement a strategic method for managing your finances this year. View budgeting as a protective measure for your future rather than a limitation. While the year may test your financial self-control, there's no need to worry because the concluding months promise a rewarding outcome if you maintain your focus.</a:t>
            </a:r>
          </a:p>
        </p:txBody>
      </p:sp>
    </p:spTree>
    <p:extLst>
      <p:ext uri="{BB962C8B-B14F-4D97-AF65-F5344CB8AC3E}">
        <p14:creationId xmlns:p14="http://schemas.microsoft.com/office/powerpoint/2010/main" val="3779541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F53D0-49B1-8BDD-E5FF-585AB63FD6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B822D-DD9E-9707-1BC1-B5FDA2565431}"/>
              </a:ext>
            </a:extLst>
          </p:cNvPr>
          <p:cNvSpPr>
            <a:spLocks noGrp="1"/>
          </p:cNvSpPr>
          <p:nvPr>
            <p:ph type="title"/>
          </p:nvPr>
        </p:nvSpPr>
        <p:spPr/>
        <p:txBody>
          <a:bodyPr/>
          <a:lstStyle/>
          <a:p>
            <a:r>
              <a:rPr lang="en-US" dirty="0"/>
              <a:t>Aries Horoscope 2026</a:t>
            </a:r>
          </a:p>
        </p:txBody>
      </p:sp>
      <p:sp>
        <p:nvSpPr>
          <p:cNvPr id="3" name="Content Placeholder 2">
            <a:extLst>
              <a:ext uri="{FF2B5EF4-FFF2-40B4-BE49-F238E27FC236}">
                <a16:creationId xmlns:a16="http://schemas.microsoft.com/office/drawing/2014/main" id="{570DA944-C0B9-DDF6-BDE3-AB9107E4EF0C}"/>
              </a:ext>
            </a:extLst>
          </p:cNvPr>
          <p:cNvSpPr>
            <a:spLocks noGrp="1"/>
          </p:cNvSpPr>
          <p:nvPr>
            <p:ph idx="1"/>
          </p:nvPr>
        </p:nvSpPr>
        <p:spPr/>
        <p:txBody>
          <a:bodyPr/>
          <a:lstStyle/>
          <a:p>
            <a:pPr marL="0" indent="0">
              <a:buNone/>
            </a:pPr>
            <a:r>
              <a:rPr lang="en-US" dirty="0"/>
              <a:t>Aries Health Horoscope 2026  </a:t>
            </a:r>
          </a:p>
          <a:p>
            <a:pPr marL="0" indent="0">
              <a:buNone/>
            </a:pPr>
            <a:r>
              <a:rPr lang="en-US" dirty="0"/>
              <a:t>This year, your health will require additional focus. Mars and Saturn are urging you to improve your self-care. It’s essential to honor your physical health as it truly deserves. Engaging in meditation, yoga, and mindfulness practices isn’t merely fashionable; they are your key tools for achieving equilibrium. The more effort you put into your health now, the more vigorous and energized you’ll be as the year progresses.</a:t>
            </a:r>
          </a:p>
        </p:txBody>
      </p:sp>
    </p:spTree>
    <p:extLst>
      <p:ext uri="{BB962C8B-B14F-4D97-AF65-F5344CB8AC3E}">
        <p14:creationId xmlns:p14="http://schemas.microsoft.com/office/powerpoint/2010/main" val="4016385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2E59D-5CCB-C9C9-343C-EAA89DBC29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4E675-6668-4614-C469-D5333A27D494}"/>
              </a:ext>
            </a:extLst>
          </p:cNvPr>
          <p:cNvSpPr>
            <a:spLocks noGrp="1"/>
          </p:cNvSpPr>
          <p:nvPr>
            <p:ph type="title"/>
          </p:nvPr>
        </p:nvSpPr>
        <p:spPr/>
        <p:txBody>
          <a:bodyPr/>
          <a:lstStyle/>
          <a:p>
            <a:r>
              <a:rPr lang="en-US" dirty="0"/>
              <a:t>Aries Horoscope 2026</a:t>
            </a:r>
          </a:p>
        </p:txBody>
      </p:sp>
      <p:sp>
        <p:nvSpPr>
          <p:cNvPr id="3" name="Content Placeholder 2">
            <a:extLst>
              <a:ext uri="{FF2B5EF4-FFF2-40B4-BE49-F238E27FC236}">
                <a16:creationId xmlns:a16="http://schemas.microsoft.com/office/drawing/2014/main" id="{35AE0A1B-62C8-1BC0-FCF3-55A02E9719A3}"/>
              </a:ext>
            </a:extLst>
          </p:cNvPr>
          <p:cNvSpPr>
            <a:spLocks noGrp="1"/>
          </p:cNvSpPr>
          <p:nvPr>
            <p:ph idx="1"/>
          </p:nvPr>
        </p:nvSpPr>
        <p:spPr/>
        <p:txBody>
          <a:bodyPr/>
          <a:lstStyle/>
          <a:p>
            <a:pPr marL="0" indent="0">
              <a:buNone/>
            </a:pPr>
            <a:r>
              <a:rPr lang="en-US" dirty="0"/>
              <a:t>Aries Family Life Horoscope 2026  </a:t>
            </a:r>
          </a:p>
          <a:p>
            <a:pPr marL="0" indent="0">
              <a:buNone/>
            </a:pPr>
            <a:r>
              <a:rPr lang="en-US" dirty="0"/>
              <a:t>Life at home may not always be harmonious in 2026. The influence of Rahu and Ketu could stir up some issues, leading to occasional tension or drama among family members. Nevertheless, Jupiter and Saturn will offer the balance and stability needed to handle these issues. While things might intensify at times, maintaining patience will be your most valuable asset. Keep in mind that family relations are likely to settle down by the end of the year, so don’t allow temporary discomfort to cloud your perspective.</a:t>
            </a:r>
          </a:p>
        </p:txBody>
      </p:sp>
    </p:spTree>
    <p:extLst>
      <p:ext uri="{BB962C8B-B14F-4D97-AF65-F5344CB8AC3E}">
        <p14:creationId xmlns:p14="http://schemas.microsoft.com/office/powerpoint/2010/main" val="1499666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1D190-2627-376B-E332-F4C44BD6B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28C3D-90BB-B130-100F-221A6CE6EEC7}"/>
              </a:ext>
            </a:extLst>
          </p:cNvPr>
          <p:cNvSpPr>
            <a:spLocks noGrp="1"/>
          </p:cNvSpPr>
          <p:nvPr>
            <p:ph type="title"/>
          </p:nvPr>
        </p:nvSpPr>
        <p:spPr/>
        <p:txBody>
          <a:bodyPr/>
          <a:lstStyle/>
          <a:p>
            <a:r>
              <a:rPr lang="en-US" dirty="0"/>
              <a:t>Aries Horoscope 2026</a:t>
            </a:r>
          </a:p>
        </p:txBody>
      </p:sp>
      <p:sp>
        <p:nvSpPr>
          <p:cNvPr id="3" name="Content Placeholder 2">
            <a:extLst>
              <a:ext uri="{FF2B5EF4-FFF2-40B4-BE49-F238E27FC236}">
                <a16:creationId xmlns:a16="http://schemas.microsoft.com/office/drawing/2014/main" id="{F4C381BE-D1DA-CA65-7C06-1489C62921CE}"/>
              </a:ext>
            </a:extLst>
          </p:cNvPr>
          <p:cNvSpPr>
            <a:spLocks noGrp="1"/>
          </p:cNvSpPr>
          <p:nvPr>
            <p:ph idx="1"/>
          </p:nvPr>
        </p:nvSpPr>
        <p:spPr/>
        <p:txBody>
          <a:bodyPr/>
          <a:lstStyle/>
          <a:p>
            <a:pPr marL="0" indent="0">
              <a:buNone/>
            </a:pPr>
            <a:r>
              <a:rPr lang="en-US" dirty="0"/>
              <a:t>Aries Love &amp; Relationship Horoscope 2026  </a:t>
            </a:r>
          </a:p>
          <a:p>
            <a:pPr marL="0" indent="0">
              <a:buNone/>
            </a:pPr>
            <a:r>
              <a:rPr lang="en-US" dirty="0"/>
              <a:t>Regardless of whether you're single, dating, or in a serious relationship, love will demand your complete focus this year. Your ability to communicate will be your greatest asset, and how you utilize it will shape the future of your relationships. Engaging in sincere, transparent, and empathetic discussions will reinforce connections and assist you in managing any emotional challenges. Maintain open communication, and love will flourish in surprising ways you never anticipated.</a:t>
            </a:r>
          </a:p>
        </p:txBody>
      </p:sp>
    </p:spTree>
    <p:extLst>
      <p:ext uri="{BB962C8B-B14F-4D97-AF65-F5344CB8AC3E}">
        <p14:creationId xmlns:p14="http://schemas.microsoft.com/office/powerpoint/2010/main" val="3395549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3C783-7FC3-B1FC-D122-9887102D8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4ED23-DE75-D0BC-A14B-B6B591E059A0}"/>
              </a:ext>
            </a:extLst>
          </p:cNvPr>
          <p:cNvSpPr>
            <a:spLocks noGrp="1"/>
          </p:cNvSpPr>
          <p:nvPr>
            <p:ph type="title"/>
          </p:nvPr>
        </p:nvSpPr>
        <p:spPr/>
        <p:txBody>
          <a:bodyPr/>
          <a:lstStyle/>
          <a:p>
            <a:r>
              <a:rPr lang="en-US" dirty="0"/>
              <a:t>Aries Horoscope 2026</a:t>
            </a:r>
          </a:p>
        </p:txBody>
      </p:sp>
      <p:sp>
        <p:nvSpPr>
          <p:cNvPr id="3" name="Content Placeholder 2">
            <a:extLst>
              <a:ext uri="{FF2B5EF4-FFF2-40B4-BE49-F238E27FC236}">
                <a16:creationId xmlns:a16="http://schemas.microsoft.com/office/drawing/2014/main" id="{2DE85BF7-7428-65B4-5B5F-3433A2CF16AD}"/>
              </a:ext>
            </a:extLst>
          </p:cNvPr>
          <p:cNvSpPr>
            <a:spLocks noGrp="1"/>
          </p:cNvSpPr>
          <p:nvPr>
            <p:ph idx="1"/>
          </p:nvPr>
        </p:nvSpPr>
        <p:spPr/>
        <p:txBody>
          <a:bodyPr/>
          <a:lstStyle/>
          <a:p>
            <a:pPr marL="0" indent="0">
              <a:buNone/>
            </a:pPr>
            <a:r>
              <a:rPr lang="en-US" dirty="0"/>
              <a:t>In 2026, it's time to harness your strength, confront obstacles directly, and come out on top. By adopting the right attitude and tactics, you can transform every challenge into a chance for growth. Are you prepared to invest the effort and make this year the most rewarding? The cosmos is backing you; now it's your opportunity to take action.</a:t>
            </a:r>
          </a:p>
        </p:txBody>
      </p:sp>
    </p:spTree>
    <p:extLst>
      <p:ext uri="{BB962C8B-B14F-4D97-AF65-F5344CB8AC3E}">
        <p14:creationId xmlns:p14="http://schemas.microsoft.com/office/powerpoint/2010/main" val="10179122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15</TotalTime>
  <Words>653</Words>
  <Application>Microsoft Macintosh PowerPoint</Application>
  <PresentationFormat>Widescreen</PresentationFormat>
  <Paragraphs>19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Aries Horoscope 2026</vt:lpstr>
      <vt:lpstr>Aries Horoscope 2026</vt:lpstr>
      <vt:lpstr>Aries Horoscope 2026</vt:lpstr>
      <vt:lpstr>Aries Horoscope 2026</vt:lpstr>
      <vt:lpstr>Aries Horoscope 2026</vt:lpstr>
      <vt:lpstr>Aries Horoscope 2026</vt:lpstr>
      <vt:lpstr>Aries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3</cp:revision>
  <dcterms:created xsi:type="dcterms:W3CDTF">2026-01-20T08:17:34Z</dcterms:created>
  <dcterms:modified xsi:type="dcterms:W3CDTF">2026-01-20T08:43:03Z</dcterms:modified>
</cp:coreProperties>
</file>