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7F883D-7F3B-F94E-8FC8-7153A06E3398}"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E56E67E-F01E-4042-9630-58210E90497B}"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2717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7F883D-7F3B-F94E-8FC8-7153A06E33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E67E-F01E-4042-9630-58210E90497B}"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7571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7F883D-7F3B-F94E-8FC8-7153A06E33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E67E-F01E-4042-9630-58210E90497B}"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5315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7F883D-7F3B-F94E-8FC8-7153A06E3398}"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E67E-F01E-4042-9630-58210E90497B}"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748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7F883D-7F3B-F94E-8FC8-7153A06E3398}"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56E67E-F01E-4042-9630-58210E90497B}"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78236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7F883D-7F3B-F94E-8FC8-7153A06E3398}"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56E67E-F01E-4042-9630-58210E90497B}"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6884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F883D-7F3B-F94E-8FC8-7153A06E3398}"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56E67E-F01E-4042-9630-58210E90497B}" type="slidenum">
              <a:rPr lang="en-US" smtClean="0"/>
              <a:t>‹#›</a:t>
            </a:fld>
            <a:endParaRPr lang="en-US"/>
          </a:p>
        </p:txBody>
      </p:sp>
    </p:spTree>
    <p:extLst>
      <p:ext uri="{BB962C8B-B14F-4D97-AF65-F5344CB8AC3E}">
        <p14:creationId xmlns:p14="http://schemas.microsoft.com/office/powerpoint/2010/main" val="683762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7F883D-7F3B-F94E-8FC8-7153A06E3398}"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E67E-F01E-4042-9630-58210E90497B}"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1042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E7F883D-7F3B-F94E-8FC8-7153A06E3398}"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E56E67E-F01E-4042-9630-58210E90497B}"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4605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7F883D-7F3B-F94E-8FC8-7153A06E33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E67E-F01E-4042-9630-58210E90497B}"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8147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7F883D-7F3B-F94E-8FC8-7153A06E33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E67E-F01E-4042-9630-58210E90497B}"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9391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E7F883D-7F3B-F94E-8FC8-7153A06E3398}"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E56E67E-F01E-4042-9630-58210E90497B}"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271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C8D6F6-7A3A-0F14-AA7C-AEDD1F9C7037}"/>
              </a:ext>
            </a:extLst>
          </p:cNvPr>
          <p:cNvSpPr txBox="1"/>
          <p:nvPr/>
        </p:nvSpPr>
        <p:spPr>
          <a:xfrm>
            <a:off x="3046880" y="3044279"/>
            <a:ext cx="6098240" cy="769441"/>
          </a:xfrm>
          <a:prstGeom prst="rect">
            <a:avLst/>
          </a:prstGeom>
          <a:noFill/>
        </p:spPr>
        <p:txBody>
          <a:bodyPr wrap="square">
            <a:spAutoFit/>
          </a:bodyPr>
          <a:lstStyle/>
          <a:p>
            <a:pPr algn="ctr"/>
            <a:r>
              <a:rPr lang="en-US" sz="4400" b="1" dirty="0">
                <a:latin typeface="+mj-lt"/>
              </a:rPr>
              <a:t>Virgo Horoscope 2026</a:t>
            </a:r>
          </a:p>
        </p:txBody>
      </p:sp>
    </p:spTree>
    <p:extLst>
      <p:ext uri="{BB962C8B-B14F-4D97-AF65-F5344CB8AC3E}">
        <p14:creationId xmlns:p14="http://schemas.microsoft.com/office/powerpoint/2010/main" val="3468426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D609-8E98-F70A-B7E3-8C83DD0BB1B8}"/>
              </a:ext>
            </a:extLst>
          </p:cNvPr>
          <p:cNvSpPr>
            <a:spLocks noGrp="1"/>
          </p:cNvSpPr>
          <p:nvPr>
            <p:ph type="title"/>
          </p:nvPr>
        </p:nvSpPr>
        <p:spPr/>
        <p:txBody>
          <a:bodyPr/>
          <a:lstStyle/>
          <a:p>
            <a:r>
              <a:rPr lang="en-US" sz="4400" b="1" dirty="0">
                <a:latin typeface="+mj-lt"/>
              </a:rPr>
              <a:t>Virgo Horoscope 2026</a:t>
            </a:r>
            <a:endParaRPr lang="en-US" dirty="0"/>
          </a:p>
        </p:txBody>
      </p:sp>
      <p:sp>
        <p:nvSpPr>
          <p:cNvPr id="3" name="Content Placeholder 2">
            <a:extLst>
              <a:ext uri="{FF2B5EF4-FFF2-40B4-BE49-F238E27FC236}">
                <a16:creationId xmlns:a16="http://schemas.microsoft.com/office/drawing/2014/main" id="{69ED8BF8-CC0A-E543-1D72-818964099D25}"/>
              </a:ext>
            </a:extLst>
          </p:cNvPr>
          <p:cNvSpPr>
            <a:spLocks noGrp="1"/>
          </p:cNvSpPr>
          <p:nvPr>
            <p:ph idx="1"/>
          </p:nvPr>
        </p:nvSpPr>
        <p:spPr/>
        <p:txBody>
          <a:bodyPr/>
          <a:lstStyle/>
          <a:p>
            <a:pPr marL="0" indent="0">
              <a:buNone/>
            </a:pPr>
            <a:r>
              <a:rPr lang="en-US" dirty="0"/>
              <a:t>Are you prepared for a year filled with positive transformations? The year 2026 is poised to offer you a blend of opportunities and personal growth, with Jupiter supporting you throughout the year. This year will not feature sudden, dramatic changes; instead, it will focus on consistent advancements and significant enhancements in the aspects that are most important to you. Get ready for a year where each advancement matters, paving the way for lasting success and satisfaction.</a:t>
            </a:r>
          </a:p>
        </p:txBody>
      </p:sp>
    </p:spTree>
    <p:extLst>
      <p:ext uri="{BB962C8B-B14F-4D97-AF65-F5344CB8AC3E}">
        <p14:creationId xmlns:p14="http://schemas.microsoft.com/office/powerpoint/2010/main" val="396801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6C07C-6ED9-58AB-B552-F486870CD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ADFFE-89A1-685C-204D-9EC2FED9CFC1}"/>
              </a:ext>
            </a:extLst>
          </p:cNvPr>
          <p:cNvSpPr>
            <a:spLocks noGrp="1"/>
          </p:cNvSpPr>
          <p:nvPr>
            <p:ph type="title"/>
          </p:nvPr>
        </p:nvSpPr>
        <p:spPr/>
        <p:txBody>
          <a:bodyPr/>
          <a:lstStyle/>
          <a:p>
            <a:r>
              <a:rPr lang="en-US" sz="4400" b="1" dirty="0">
                <a:latin typeface="+mj-lt"/>
              </a:rPr>
              <a:t>Virgo Horoscope 2026</a:t>
            </a:r>
            <a:endParaRPr lang="en-US" dirty="0"/>
          </a:p>
        </p:txBody>
      </p:sp>
      <p:sp>
        <p:nvSpPr>
          <p:cNvPr id="3" name="Content Placeholder 2">
            <a:extLst>
              <a:ext uri="{FF2B5EF4-FFF2-40B4-BE49-F238E27FC236}">
                <a16:creationId xmlns:a16="http://schemas.microsoft.com/office/drawing/2014/main" id="{6BD363B2-782A-03B5-105D-EF3ACC0343A2}"/>
              </a:ext>
            </a:extLst>
          </p:cNvPr>
          <p:cNvSpPr>
            <a:spLocks noGrp="1"/>
          </p:cNvSpPr>
          <p:nvPr>
            <p:ph idx="1"/>
          </p:nvPr>
        </p:nvSpPr>
        <p:spPr/>
        <p:txBody>
          <a:bodyPr/>
          <a:lstStyle/>
          <a:p>
            <a:pPr marL="0" indent="0">
              <a:buNone/>
            </a:pPr>
            <a:r>
              <a:rPr lang="en-US" dirty="0"/>
              <a:t>Virgo Career Horoscope 2026  </a:t>
            </a:r>
          </a:p>
          <a:p>
            <a:pPr marL="0" indent="0">
              <a:buNone/>
            </a:pPr>
            <a:r>
              <a:rPr lang="en-US" dirty="0"/>
              <a:t>Your professional path is aligned positively this year. The presence of Jupiter in your sector of earnings signifies that new prospects will emerge, but initial effort may be necessary. Consider the early months as an opportunity to build a strong base for what’s to come. Although the initial tasks may feel challenging, they are positioning you for greater rewards in the future. As the year unfolds, your inherent commitment and diligence will begin to yield success and acknowledgment in your career.</a:t>
            </a:r>
          </a:p>
        </p:txBody>
      </p:sp>
    </p:spTree>
    <p:extLst>
      <p:ext uri="{BB962C8B-B14F-4D97-AF65-F5344CB8AC3E}">
        <p14:creationId xmlns:p14="http://schemas.microsoft.com/office/powerpoint/2010/main" val="2098593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BBD20-D55B-E10F-4EF7-FF959724B9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0B0829-D658-08E8-34B2-CF4062BA9768}"/>
              </a:ext>
            </a:extLst>
          </p:cNvPr>
          <p:cNvSpPr>
            <a:spLocks noGrp="1"/>
          </p:cNvSpPr>
          <p:nvPr>
            <p:ph type="title"/>
          </p:nvPr>
        </p:nvSpPr>
        <p:spPr/>
        <p:txBody>
          <a:bodyPr/>
          <a:lstStyle/>
          <a:p>
            <a:r>
              <a:rPr lang="en-US" sz="4400" b="1" dirty="0">
                <a:latin typeface="+mj-lt"/>
              </a:rPr>
              <a:t>Virgo Horoscope 2026</a:t>
            </a:r>
            <a:endParaRPr lang="en-US" dirty="0"/>
          </a:p>
        </p:txBody>
      </p:sp>
      <p:sp>
        <p:nvSpPr>
          <p:cNvPr id="3" name="Content Placeholder 2">
            <a:extLst>
              <a:ext uri="{FF2B5EF4-FFF2-40B4-BE49-F238E27FC236}">
                <a16:creationId xmlns:a16="http://schemas.microsoft.com/office/drawing/2014/main" id="{EC2BB392-C863-7B60-955B-16FBDADF10E4}"/>
              </a:ext>
            </a:extLst>
          </p:cNvPr>
          <p:cNvSpPr>
            <a:spLocks noGrp="1"/>
          </p:cNvSpPr>
          <p:nvPr>
            <p:ph idx="1"/>
          </p:nvPr>
        </p:nvSpPr>
        <p:spPr/>
        <p:txBody>
          <a:bodyPr/>
          <a:lstStyle/>
          <a:p>
            <a:pPr marL="0" indent="0">
              <a:buNone/>
            </a:pPr>
            <a:r>
              <a:rPr lang="en-US" dirty="0"/>
              <a:t>Virgo Finance Horoscope 2026  </a:t>
            </a:r>
          </a:p>
          <a:p>
            <a:pPr marL="0" indent="0">
              <a:buNone/>
            </a:pPr>
            <a:r>
              <a:rPr lang="en-US" dirty="0"/>
              <a:t>In terms of finances, 2026 prompts you to be cautious with your spending, particularly during the first half of the year. Although it may seem like a balancing act, this time is perfect for enhancing your money management abilities. The positive aspect? As Jupiter's influence increases, your income opportunities are set to improve, and past investments might begin to yield substantial returns. Just ensure that you approach any new financial decisions with a strategic mindset. Prudent choices made now will pave the way for future financial success.</a:t>
            </a:r>
          </a:p>
        </p:txBody>
      </p:sp>
    </p:spTree>
    <p:extLst>
      <p:ext uri="{BB962C8B-B14F-4D97-AF65-F5344CB8AC3E}">
        <p14:creationId xmlns:p14="http://schemas.microsoft.com/office/powerpoint/2010/main" val="2720728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1B8FB-7DD8-753F-42A5-ED7E740A7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B8E2DA-0CC5-A799-FEB8-D6725A9A255E}"/>
              </a:ext>
            </a:extLst>
          </p:cNvPr>
          <p:cNvSpPr>
            <a:spLocks noGrp="1"/>
          </p:cNvSpPr>
          <p:nvPr>
            <p:ph type="title"/>
          </p:nvPr>
        </p:nvSpPr>
        <p:spPr/>
        <p:txBody>
          <a:bodyPr/>
          <a:lstStyle/>
          <a:p>
            <a:r>
              <a:rPr lang="en-US" sz="4400" b="1" dirty="0">
                <a:latin typeface="+mj-lt"/>
              </a:rPr>
              <a:t>Virgo Horoscope 2026</a:t>
            </a:r>
            <a:endParaRPr lang="en-US" dirty="0"/>
          </a:p>
        </p:txBody>
      </p:sp>
      <p:sp>
        <p:nvSpPr>
          <p:cNvPr id="3" name="Content Placeholder 2">
            <a:extLst>
              <a:ext uri="{FF2B5EF4-FFF2-40B4-BE49-F238E27FC236}">
                <a16:creationId xmlns:a16="http://schemas.microsoft.com/office/drawing/2014/main" id="{C961D46D-B107-545F-FCA5-16413D65C845}"/>
              </a:ext>
            </a:extLst>
          </p:cNvPr>
          <p:cNvSpPr>
            <a:spLocks noGrp="1"/>
          </p:cNvSpPr>
          <p:nvPr>
            <p:ph idx="1"/>
          </p:nvPr>
        </p:nvSpPr>
        <p:spPr/>
        <p:txBody>
          <a:bodyPr/>
          <a:lstStyle/>
          <a:p>
            <a:pPr marL="0" indent="0">
              <a:buNone/>
            </a:pPr>
            <a:r>
              <a:rPr lang="en-US" dirty="0"/>
              <a:t>Virgo Health Horoscope 2026  </a:t>
            </a:r>
          </a:p>
          <a:p>
            <a:pPr marL="0" indent="0">
              <a:buNone/>
            </a:pPr>
            <a:r>
              <a:rPr lang="en-US" dirty="0"/>
              <a:t>In 2026, your health is likely to see consistent improvement, thanks to Jupiter enhancing your physical and mental wellness. Although there may be a few minor fluctuations, sticking to a regular workout routine, engaging in yoga, and maintaining a nutritious diet will help you remain strong and full of energy. Prioritize nurturing both your mind and body, and you’ll discover that staying healthy will become simpler and more fulfilling as the year progresses. This is the time to adopt a holistic perspective on well-being.</a:t>
            </a:r>
          </a:p>
        </p:txBody>
      </p:sp>
    </p:spTree>
    <p:extLst>
      <p:ext uri="{BB962C8B-B14F-4D97-AF65-F5344CB8AC3E}">
        <p14:creationId xmlns:p14="http://schemas.microsoft.com/office/powerpoint/2010/main" val="3287154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16B80-A92C-69B3-08E3-6463C156A3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EFFD43-E70E-62ED-5CD0-4BCEAB27B821}"/>
              </a:ext>
            </a:extLst>
          </p:cNvPr>
          <p:cNvSpPr>
            <a:spLocks noGrp="1"/>
          </p:cNvSpPr>
          <p:nvPr>
            <p:ph type="title"/>
          </p:nvPr>
        </p:nvSpPr>
        <p:spPr/>
        <p:txBody>
          <a:bodyPr/>
          <a:lstStyle/>
          <a:p>
            <a:r>
              <a:rPr lang="en-US" sz="4400" b="1" dirty="0">
                <a:latin typeface="+mj-lt"/>
              </a:rPr>
              <a:t>Virgo Horoscope 2026</a:t>
            </a:r>
            <a:endParaRPr lang="en-US" dirty="0"/>
          </a:p>
        </p:txBody>
      </p:sp>
      <p:sp>
        <p:nvSpPr>
          <p:cNvPr id="3" name="Content Placeholder 2">
            <a:extLst>
              <a:ext uri="{FF2B5EF4-FFF2-40B4-BE49-F238E27FC236}">
                <a16:creationId xmlns:a16="http://schemas.microsoft.com/office/drawing/2014/main" id="{176806CE-974F-75F7-BDF1-665214CBDBFD}"/>
              </a:ext>
            </a:extLst>
          </p:cNvPr>
          <p:cNvSpPr>
            <a:spLocks noGrp="1"/>
          </p:cNvSpPr>
          <p:nvPr>
            <p:ph idx="1"/>
          </p:nvPr>
        </p:nvSpPr>
        <p:spPr/>
        <p:txBody>
          <a:bodyPr/>
          <a:lstStyle/>
          <a:p>
            <a:pPr marL="0" indent="0">
              <a:buNone/>
            </a:pPr>
            <a:r>
              <a:rPr lang="en-US" dirty="0"/>
              <a:t>In 2026, family life may start off with some tension as Jupiter and Rahu introduce instability and misunderstandings, necessitating patience, wisdom, and clear communication to preserve harmony. The early part of the year presents a favorable time to tackle issues with empathy. From July through December, Venus will bring a sense of peace, love, and unity, creating chances to resolve disputes and strengthen connections. This timeframe offers opportunities for quality time with family members and for enhancing relationships. Overall, with balance and effort, 2026 has the potential to become a year of harmony and family development.</a:t>
            </a:r>
          </a:p>
        </p:txBody>
      </p:sp>
    </p:spTree>
    <p:extLst>
      <p:ext uri="{BB962C8B-B14F-4D97-AF65-F5344CB8AC3E}">
        <p14:creationId xmlns:p14="http://schemas.microsoft.com/office/powerpoint/2010/main" val="931757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FCA0F-A80C-6A47-38F7-58C6DBDCA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9BBB57-F796-FD5D-4B7D-3CFB2872C721}"/>
              </a:ext>
            </a:extLst>
          </p:cNvPr>
          <p:cNvSpPr>
            <a:spLocks noGrp="1"/>
          </p:cNvSpPr>
          <p:nvPr>
            <p:ph type="title"/>
          </p:nvPr>
        </p:nvSpPr>
        <p:spPr/>
        <p:txBody>
          <a:bodyPr/>
          <a:lstStyle/>
          <a:p>
            <a:r>
              <a:rPr lang="en-US" sz="4400" b="1" dirty="0">
                <a:latin typeface="+mj-lt"/>
              </a:rPr>
              <a:t>Virgo Horoscope 2026</a:t>
            </a:r>
            <a:endParaRPr lang="en-US" dirty="0"/>
          </a:p>
        </p:txBody>
      </p:sp>
      <p:sp>
        <p:nvSpPr>
          <p:cNvPr id="3" name="Content Placeholder 2">
            <a:extLst>
              <a:ext uri="{FF2B5EF4-FFF2-40B4-BE49-F238E27FC236}">
                <a16:creationId xmlns:a16="http://schemas.microsoft.com/office/drawing/2014/main" id="{86F4111B-9834-59B5-DE93-82FDB5C3FB42}"/>
              </a:ext>
            </a:extLst>
          </p:cNvPr>
          <p:cNvSpPr>
            <a:spLocks noGrp="1"/>
          </p:cNvSpPr>
          <p:nvPr>
            <p:ph idx="1"/>
          </p:nvPr>
        </p:nvSpPr>
        <p:spPr/>
        <p:txBody>
          <a:bodyPr/>
          <a:lstStyle/>
          <a:p>
            <a:pPr marL="0" indent="0">
              <a:buNone/>
            </a:pPr>
            <a:r>
              <a:rPr lang="en-US" dirty="0"/>
              <a:t>Virgo Love &amp; Relationship Horoscope 2026  </a:t>
            </a:r>
          </a:p>
          <a:p>
            <a:pPr marL="0" indent="0">
              <a:buNone/>
            </a:pPr>
            <a:r>
              <a:rPr lang="en-US" dirty="0"/>
              <a:t>Your romantic life is set to experience some encouraging transformations in 2026. Although you may face a few highs and lows early in the year, your relationships will gradually find a lovely balance as the months unfold. Trust and commitment will emerge as your key strengths in creating the type of connection you seek. If you’re currently in a relationship, anticipate increased stability and mutual understanding as the year advances, allowing your partnership to deepen and strengthen over time.</a:t>
            </a:r>
          </a:p>
        </p:txBody>
      </p:sp>
    </p:spTree>
    <p:extLst>
      <p:ext uri="{BB962C8B-B14F-4D97-AF65-F5344CB8AC3E}">
        <p14:creationId xmlns:p14="http://schemas.microsoft.com/office/powerpoint/2010/main" val="3411213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B812D-8AE1-70AB-04F4-C861D9F9C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718900-C931-200A-5576-E30CCC1DB542}"/>
              </a:ext>
            </a:extLst>
          </p:cNvPr>
          <p:cNvSpPr>
            <a:spLocks noGrp="1"/>
          </p:cNvSpPr>
          <p:nvPr>
            <p:ph type="title"/>
          </p:nvPr>
        </p:nvSpPr>
        <p:spPr/>
        <p:txBody>
          <a:bodyPr/>
          <a:lstStyle/>
          <a:p>
            <a:r>
              <a:rPr lang="en-US" sz="4400" b="1" dirty="0">
                <a:latin typeface="+mj-lt"/>
              </a:rPr>
              <a:t>Virgo Horoscope 2026</a:t>
            </a:r>
            <a:endParaRPr lang="en-US" dirty="0"/>
          </a:p>
        </p:txBody>
      </p:sp>
      <p:sp>
        <p:nvSpPr>
          <p:cNvPr id="3" name="Content Placeholder 2">
            <a:extLst>
              <a:ext uri="{FF2B5EF4-FFF2-40B4-BE49-F238E27FC236}">
                <a16:creationId xmlns:a16="http://schemas.microsoft.com/office/drawing/2014/main" id="{CAFEC466-A40E-76A0-7EB4-88A8B9DBBA91}"/>
              </a:ext>
            </a:extLst>
          </p:cNvPr>
          <p:cNvSpPr>
            <a:spLocks noGrp="1"/>
          </p:cNvSpPr>
          <p:nvPr>
            <p:ph idx="1"/>
          </p:nvPr>
        </p:nvSpPr>
        <p:spPr/>
        <p:txBody>
          <a:bodyPr/>
          <a:lstStyle/>
          <a:p>
            <a:pPr marL="0" indent="0">
              <a:buNone/>
            </a:pPr>
            <a:r>
              <a:rPr lang="en-US" dirty="0"/>
              <a:t>Conclusion: Virgo Horoscope 2026  </a:t>
            </a:r>
          </a:p>
          <a:p>
            <a:pPr marL="0" indent="0">
              <a:buNone/>
            </a:pPr>
            <a:r>
              <a:rPr lang="en-US" dirty="0"/>
              <a:t>In summary, 2026 looks like it will be a strong year for personal development and beneficial changes for you. It’s a time for gradual advancement, making informed decisions, and embracing the chances that present themselves. With Jupiter directing your path, you are poised to attain enduring achievements in your profession, finances, studies, and relationships. Are you prepared to make this year significant?</a:t>
            </a:r>
          </a:p>
        </p:txBody>
      </p:sp>
    </p:spTree>
    <p:extLst>
      <p:ext uri="{BB962C8B-B14F-4D97-AF65-F5344CB8AC3E}">
        <p14:creationId xmlns:p14="http://schemas.microsoft.com/office/powerpoint/2010/main" val="177558401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TotalTime>
  <Words>683</Words>
  <Application>Microsoft Macintosh PowerPoint</Application>
  <PresentationFormat>Widescreen</PresentationFormat>
  <Paragraphs>20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Virgo Horoscope 2026</vt:lpstr>
      <vt:lpstr>Virgo Horoscope 2026</vt:lpstr>
      <vt:lpstr>Virgo Horoscope 2026</vt:lpstr>
      <vt:lpstr>Virgo Horoscope 2026</vt:lpstr>
      <vt:lpstr>Virgo Horoscope 2026</vt:lpstr>
      <vt:lpstr>Virgo Horoscope 2026</vt:lpstr>
      <vt:lpstr>Virgo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2026-01-20T09:07:21Z</dcterms:created>
  <dcterms:modified xsi:type="dcterms:W3CDTF">2026-01-20T09:11:30Z</dcterms:modified>
</cp:coreProperties>
</file>