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59" r:id="rId4"/>
    <p:sldId id="260" r:id="rId5"/>
    <p:sldId id="261" r:id="rId6"/>
    <p:sldId id="262" r:id="rId7"/>
    <p:sldId id="263"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19"/>
  </p:normalViewPr>
  <p:slideViewPr>
    <p:cSldViewPr snapToGrid="0">
      <p:cViewPr varScale="1">
        <p:scale>
          <a:sx n="95" d="100"/>
          <a:sy n="95" d="100"/>
        </p:scale>
        <p:origin x="121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2465F09-40ED-1248-A9C7-06B80739DDEC}" type="datetimeFigureOut">
              <a:rPr lang="en-US" smtClean="0"/>
              <a:t>1/20/26</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C07EA944-6AEE-9C4A-B458-62620B495406}"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12136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465F09-40ED-1248-A9C7-06B80739DDEC}"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EA944-6AEE-9C4A-B458-62620B495406}"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03996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465F09-40ED-1248-A9C7-06B80739DDEC}"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EA944-6AEE-9C4A-B458-62620B495406}"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83377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2465F09-40ED-1248-A9C7-06B80739DDEC}" type="datetimeFigureOut">
              <a:rPr lang="en-US" smtClean="0"/>
              <a:t>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EA944-6AEE-9C4A-B458-62620B495406}"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36432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2465F09-40ED-1248-A9C7-06B80739DDEC}" type="datetimeFigureOut">
              <a:rPr lang="en-US" smtClean="0"/>
              <a:t>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7EA944-6AEE-9C4A-B458-62620B495406}"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91672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2465F09-40ED-1248-A9C7-06B80739DDEC}" type="datetimeFigureOut">
              <a:rPr lang="en-US" smtClean="0"/>
              <a:t>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7EA944-6AEE-9C4A-B458-62620B495406}"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38743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465F09-40ED-1248-A9C7-06B80739DDEC}" type="datetimeFigureOut">
              <a:rPr lang="en-US" smtClean="0"/>
              <a:t>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7EA944-6AEE-9C4A-B458-62620B495406}" type="slidenum">
              <a:rPr lang="en-US" smtClean="0"/>
              <a:t>‹#›</a:t>
            </a:fld>
            <a:endParaRPr lang="en-US"/>
          </a:p>
        </p:txBody>
      </p:sp>
    </p:spTree>
    <p:extLst>
      <p:ext uri="{BB962C8B-B14F-4D97-AF65-F5344CB8AC3E}">
        <p14:creationId xmlns:p14="http://schemas.microsoft.com/office/powerpoint/2010/main" val="1781394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465F09-40ED-1248-A9C7-06B80739DDEC}" type="datetimeFigureOut">
              <a:rPr lang="en-US" smtClean="0"/>
              <a:t>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EA944-6AEE-9C4A-B458-62620B495406}"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08462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A2465F09-40ED-1248-A9C7-06B80739DDEC}" type="datetimeFigureOut">
              <a:rPr lang="en-US" smtClean="0"/>
              <a:t>1/20/26</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C07EA944-6AEE-9C4A-B458-62620B495406}"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13055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465F09-40ED-1248-A9C7-06B80739DDEC}"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EA944-6AEE-9C4A-B458-62620B495406}"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96578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465F09-40ED-1248-A9C7-06B80739DDEC}"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EA944-6AEE-9C4A-B458-62620B495406}"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86921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A2465F09-40ED-1248-A9C7-06B80739DDEC}" type="datetimeFigureOut">
              <a:rPr lang="en-US" smtClean="0"/>
              <a:t>1/20/26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C07EA944-6AEE-9C4A-B458-62620B495406}"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5533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F3A152-9E2F-8147-775B-8AEA28532424}"/>
              </a:ext>
            </a:extLst>
          </p:cNvPr>
          <p:cNvSpPr txBox="1"/>
          <p:nvPr/>
        </p:nvSpPr>
        <p:spPr>
          <a:xfrm>
            <a:off x="2739278" y="3044279"/>
            <a:ext cx="6713443" cy="769441"/>
          </a:xfrm>
          <a:prstGeom prst="rect">
            <a:avLst/>
          </a:prstGeom>
          <a:noFill/>
        </p:spPr>
        <p:txBody>
          <a:bodyPr wrap="square">
            <a:spAutoFit/>
          </a:bodyPr>
          <a:lstStyle/>
          <a:p>
            <a:pPr algn="ctr"/>
            <a:r>
              <a:rPr lang="en-US" sz="4400" b="1" dirty="0">
                <a:latin typeface="+mj-lt"/>
              </a:rPr>
              <a:t>Scorpio Horoscope 2026</a:t>
            </a:r>
          </a:p>
        </p:txBody>
      </p:sp>
    </p:spTree>
    <p:extLst>
      <p:ext uri="{BB962C8B-B14F-4D97-AF65-F5344CB8AC3E}">
        <p14:creationId xmlns:p14="http://schemas.microsoft.com/office/powerpoint/2010/main" val="2200793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80903-2920-B824-7ED6-C3104B56C011}"/>
              </a:ext>
            </a:extLst>
          </p:cNvPr>
          <p:cNvSpPr>
            <a:spLocks noGrp="1"/>
          </p:cNvSpPr>
          <p:nvPr>
            <p:ph type="title"/>
          </p:nvPr>
        </p:nvSpPr>
        <p:spPr/>
        <p:txBody>
          <a:bodyPr/>
          <a:lstStyle/>
          <a:p>
            <a:r>
              <a:rPr lang="en-US" sz="4400" b="1" dirty="0">
                <a:latin typeface="+mj-lt"/>
              </a:rPr>
              <a:t>Scorpio Horoscope 2026</a:t>
            </a:r>
            <a:endParaRPr lang="en-US" dirty="0"/>
          </a:p>
        </p:txBody>
      </p:sp>
      <p:sp>
        <p:nvSpPr>
          <p:cNvPr id="3" name="Content Placeholder 2">
            <a:extLst>
              <a:ext uri="{FF2B5EF4-FFF2-40B4-BE49-F238E27FC236}">
                <a16:creationId xmlns:a16="http://schemas.microsoft.com/office/drawing/2014/main" id="{6B48F6DF-176B-86D4-12ED-877E746F6B01}"/>
              </a:ext>
            </a:extLst>
          </p:cNvPr>
          <p:cNvSpPr>
            <a:spLocks noGrp="1"/>
          </p:cNvSpPr>
          <p:nvPr>
            <p:ph idx="1"/>
          </p:nvPr>
        </p:nvSpPr>
        <p:spPr/>
        <p:txBody>
          <a:bodyPr/>
          <a:lstStyle/>
          <a:p>
            <a:pPr marL="0" indent="0">
              <a:buNone/>
            </a:pPr>
            <a:r>
              <a:rPr lang="en-US" dirty="0"/>
              <a:t>Are you prepared to embrace transformation in 2026? This year offers an ideal environment for your innate talent for reinvention! With a combination of growth opportunities, the stars are aligning for your success. When change is prevalent, you excel. This isn’t merely another year; it’s your opportunity to convert every obstacle into a personal triumph and every disappointment into a foundation for something greater. Get set to unlock your complete potential.</a:t>
            </a:r>
          </a:p>
        </p:txBody>
      </p:sp>
    </p:spTree>
    <p:extLst>
      <p:ext uri="{BB962C8B-B14F-4D97-AF65-F5344CB8AC3E}">
        <p14:creationId xmlns:p14="http://schemas.microsoft.com/office/powerpoint/2010/main" val="2632846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DFB76-2070-84D8-AB74-091C0F92A6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559411-613A-98C1-9BA6-25BACE594CA6}"/>
              </a:ext>
            </a:extLst>
          </p:cNvPr>
          <p:cNvSpPr>
            <a:spLocks noGrp="1"/>
          </p:cNvSpPr>
          <p:nvPr>
            <p:ph type="title"/>
          </p:nvPr>
        </p:nvSpPr>
        <p:spPr/>
        <p:txBody>
          <a:bodyPr/>
          <a:lstStyle/>
          <a:p>
            <a:r>
              <a:rPr lang="en-US" sz="4400" b="1" dirty="0">
                <a:latin typeface="+mj-lt"/>
              </a:rPr>
              <a:t>Scorpio Horoscope 2026</a:t>
            </a:r>
            <a:endParaRPr lang="en-US" dirty="0"/>
          </a:p>
        </p:txBody>
      </p:sp>
      <p:sp>
        <p:nvSpPr>
          <p:cNvPr id="3" name="Content Placeholder 2">
            <a:extLst>
              <a:ext uri="{FF2B5EF4-FFF2-40B4-BE49-F238E27FC236}">
                <a16:creationId xmlns:a16="http://schemas.microsoft.com/office/drawing/2014/main" id="{FFDCE410-E09A-B2BE-D88E-38B548BC2593}"/>
              </a:ext>
            </a:extLst>
          </p:cNvPr>
          <p:cNvSpPr>
            <a:spLocks noGrp="1"/>
          </p:cNvSpPr>
          <p:nvPr>
            <p:ph idx="1"/>
          </p:nvPr>
        </p:nvSpPr>
        <p:spPr/>
        <p:txBody>
          <a:bodyPr>
            <a:normAutofit lnSpcReduction="10000"/>
          </a:bodyPr>
          <a:lstStyle/>
          <a:p>
            <a:pPr marL="0" indent="0">
              <a:buNone/>
            </a:pPr>
            <a:r>
              <a:rPr lang="en-US" dirty="0"/>
              <a:t>Scorpio Career Horoscope 2026  </a:t>
            </a:r>
          </a:p>
          <a:p>
            <a:pPr marL="0" indent="0">
              <a:buNone/>
            </a:pPr>
            <a:r>
              <a:rPr lang="en-US" dirty="0"/>
              <a:t>Your professional life is about to become your testing ground. The movement of the planets is creating opportunities for advancement and acknowledgment, but don’t anticipate that everything will be handed to you effortlessly. At the start of the year, you may encounter significant competition or increased responsibilities that will challenge your focus and resolve. Consider it a rigorous training session for your dream position—difficult, yet ultimately fulfilling. The latter part of the year is when all that effort begins to yield results, leading to promotions, recognition, or possibly the job transition you’ve been considering. Keep striving, as 2026 is the year to elevate your career.</a:t>
            </a:r>
          </a:p>
        </p:txBody>
      </p:sp>
    </p:spTree>
    <p:extLst>
      <p:ext uri="{BB962C8B-B14F-4D97-AF65-F5344CB8AC3E}">
        <p14:creationId xmlns:p14="http://schemas.microsoft.com/office/powerpoint/2010/main" val="2215525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F36D2-B585-35DF-1854-3B73BE27AF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2119BA-167B-0FCE-C481-30330C2FBFDE}"/>
              </a:ext>
            </a:extLst>
          </p:cNvPr>
          <p:cNvSpPr>
            <a:spLocks noGrp="1"/>
          </p:cNvSpPr>
          <p:nvPr>
            <p:ph type="title"/>
          </p:nvPr>
        </p:nvSpPr>
        <p:spPr/>
        <p:txBody>
          <a:bodyPr/>
          <a:lstStyle/>
          <a:p>
            <a:r>
              <a:rPr lang="en-US" sz="4400" b="1" dirty="0">
                <a:latin typeface="+mj-lt"/>
              </a:rPr>
              <a:t>Scorpio Horoscope 2026</a:t>
            </a:r>
            <a:endParaRPr lang="en-US" dirty="0"/>
          </a:p>
        </p:txBody>
      </p:sp>
      <p:sp>
        <p:nvSpPr>
          <p:cNvPr id="3" name="Content Placeholder 2">
            <a:extLst>
              <a:ext uri="{FF2B5EF4-FFF2-40B4-BE49-F238E27FC236}">
                <a16:creationId xmlns:a16="http://schemas.microsoft.com/office/drawing/2014/main" id="{5CEFA7BD-2E3E-59E6-8362-FD4B2B7DA3F0}"/>
              </a:ext>
            </a:extLst>
          </p:cNvPr>
          <p:cNvSpPr>
            <a:spLocks noGrp="1"/>
          </p:cNvSpPr>
          <p:nvPr>
            <p:ph idx="1"/>
          </p:nvPr>
        </p:nvSpPr>
        <p:spPr/>
        <p:txBody>
          <a:bodyPr>
            <a:normAutofit/>
          </a:bodyPr>
          <a:lstStyle/>
          <a:p>
            <a:pPr marL="0" indent="0">
              <a:buNone/>
            </a:pPr>
            <a:r>
              <a:rPr lang="en-US" dirty="0"/>
              <a:t>Scorpio Finance Horoscope 2026  </a:t>
            </a:r>
          </a:p>
          <a:p>
            <a:pPr marL="0" indent="0">
              <a:buNone/>
            </a:pPr>
            <a:r>
              <a:rPr lang="en-US" dirty="0"/>
              <a:t>Let’s discuss finances! You may experience some strain on your budget due to unforeseen costs, particularly in the middle of the year. Consider embracing budgeting as your new strength. The early hurdles you face are simply life testing your ability to manage money and preparing you for greater challenges. On a positive note, by the end of the year, your diligent efforts in saving, planning, and financial management will start to produce significant outcomes. Remain patient and consistent, as wealth accumulation takes time, and 2026 is the year for you to demonstrate your capacity for making wise financial choices.</a:t>
            </a:r>
          </a:p>
        </p:txBody>
      </p:sp>
    </p:spTree>
    <p:extLst>
      <p:ext uri="{BB962C8B-B14F-4D97-AF65-F5344CB8AC3E}">
        <p14:creationId xmlns:p14="http://schemas.microsoft.com/office/powerpoint/2010/main" val="3961056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87FDA-BA1C-8896-BB7E-CB8A633AD8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53F3C5-0B22-FB3E-2332-6E0A432CB9C0}"/>
              </a:ext>
            </a:extLst>
          </p:cNvPr>
          <p:cNvSpPr>
            <a:spLocks noGrp="1"/>
          </p:cNvSpPr>
          <p:nvPr>
            <p:ph type="title"/>
          </p:nvPr>
        </p:nvSpPr>
        <p:spPr/>
        <p:txBody>
          <a:bodyPr/>
          <a:lstStyle/>
          <a:p>
            <a:r>
              <a:rPr lang="en-US" sz="4400" b="1" dirty="0">
                <a:latin typeface="+mj-lt"/>
              </a:rPr>
              <a:t>Scorpio Horoscope 2026</a:t>
            </a:r>
            <a:endParaRPr lang="en-US" dirty="0"/>
          </a:p>
        </p:txBody>
      </p:sp>
      <p:sp>
        <p:nvSpPr>
          <p:cNvPr id="3" name="Content Placeholder 2">
            <a:extLst>
              <a:ext uri="{FF2B5EF4-FFF2-40B4-BE49-F238E27FC236}">
                <a16:creationId xmlns:a16="http://schemas.microsoft.com/office/drawing/2014/main" id="{31E2B2AF-9FA1-6865-B039-E0AA1AC03959}"/>
              </a:ext>
            </a:extLst>
          </p:cNvPr>
          <p:cNvSpPr>
            <a:spLocks noGrp="1"/>
          </p:cNvSpPr>
          <p:nvPr>
            <p:ph idx="1"/>
          </p:nvPr>
        </p:nvSpPr>
        <p:spPr/>
        <p:txBody>
          <a:bodyPr>
            <a:normAutofit/>
          </a:bodyPr>
          <a:lstStyle/>
          <a:p>
            <a:pPr marL="0" indent="0">
              <a:buNone/>
            </a:pPr>
            <a:r>
              <a:rPr lang="en-US" dirty="0"/>
              <a:t>Scorpio Health Horoscope 2026  </a:t>
            </a:r>
          </a:p>
          <a:p>
            <a:pPr marL="0" indent="0">
              <a:buNone/>
            </a:pPr>
            <a:r>
              <a:rPr lang="en-US" dirty="0"/>
              <a:t>In 2026, your well-being will serve as the cornerstone of all your other pursuits. The initial months may present obstacles like stress, sleep disturbances, or digestive issues, but these are merely indications that your body is urging you to prioritize self-care. Engaging in regular exercise, meditation, and mindful eating are not merely optional; they are vital for sustaining the energy and resilience necessary to embrace the opportunities that lie ahead. Look after your physical and mental health, and you will discover that everything else will progress more smoothly.</a:t>
            </a:r>
          </a:p>
        </p:txBody>
      </p:sp>
    </p:spTree>
    <p:extLst>
      <p:ext uri="{BB962C8B-B14F-4D97-AF65-F5344CB8AC3E}">
        <p14:creationId xmlns:p14="http://schemas.microsoft.com/office/powerpoint/2010/main" val="1476134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9B74E-50DF-742F-FAD0-BEEA8B5D57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92E0A5-532F-8DEA-9708-C104130C8DEB}"/>
              </a:ext>
            </a:extLst>
          </p:cNvPr>
          <p:cNvSpPr>
            <a:spLocks noGrp="1"/>
          </p:cNvSpPr>
          <p:nvPr>
            <p:ph type="title"/>
          </p:nvPr>
        </p:nvSpPr>
        <p:spPr/>
        <p:txBody>
          <a:bodyPr/>
          <a:lstStyle/>
          <a:p>
            <a:r>
              <a:rPr lang="en-US" sz="4400" b="1" dirty="0">
                <a:latin typeface="+mj-lt"/>
              </a:rPr>
              <a:t>Scorpio Horoscope 2026</a:t>
            </a:r>
            <a:endParaRPr lang="en-US" dirty="0"/>
          </a:p>
        </p:txBody>
      </p:sp>
      <p:sp>
        <p:nvSpPr>
          <p:cNvPr id="3" name="Content Placeholder 2">
            <a:extLst>
              <a:ext uri="{FF2B5EF4-FFF2-40B4-BE49-F238E27FC236}">
                <a16:creationId xmlns:a16="http://schemas.microsoft.com/office/drawing/2014/main" id="{816FC546-54A2-C946-B2BF-F4F88A6E6690}"/>
              </a:ext>
            </a:extLst>
          </p:cNvPr>
          <p:cNvSpPr>
            <a:spLocks noGrp="1"/>
          </p:cNvSpPr>
          <p:nvPr>
            <p:ph idx="1"/>
          </p:nvPr>
        </p:nvSpPr>
        <p:spPr/>
        <p:txBody>
          <a:bodyPr>
            <a:normAutofit fontScale="92500"/>
          </a:bodyPr>
          <a:lstStyle/>
          <a:p>
            <a:pPr marL="0" indent="0">
              <a:buNone/>
            </a:pPr>
            <a:r>
              <a:rPr lang="en-US" dirty="0"/>
              <a:t>Scorpio Family Life Horoscope 2026  </a:t>
            </a:r>
          </a:p>
          <a:p>
            <a:pPr marL="0" indent="0">
              <a:buNone/>
            </a:pPr>
            <a:r>
              <a:rPr lang="en-US" dirty="0"/>
              <a:t>In 2026, family dynamics will present a mix of challenges and chances for personal growth. The year opens with heightened emotions, responsibilities, and potential misunderstandings due to the effects of Rahu and Ketu, necessitating patience and effective communication. Around mid-year, there may be occasional conflicts or worries concerning children, prompting the need for calm direction and thoughtful choices. The influence of Rahu might create restlessness at home, putting resilience to the test. From July to December, Jupiter will bring back harmony, encouraging meaningful interactions, celebrations, and deeper connections with family members. With patience and insight, family life approaches a serene and rewarding conclusion.</a:t>
            </a:r>
          </a:p>
        </p:txBody>
      </p:sp>
    </p:spTree>
    <p:extLst>
      <p:ext uri="{BB962C8B-B14F-4D97-AF65-F5344CB8AC3E}">
        <p14:creationId xmlns:p14="http://schemas.microsoft.com/office/powerpoint/2010/main" val="2772125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C1E52-B70A-1B9A-DF5F-2A1A63E44B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D26146-11D9-B6B2-8010-47C523BC834C}"/>
              </a:ext>
            </a:extLst>
          </p:cNvPr>
          <p:cNvSpPr>
            <a:spLocks noGrp="1"/>
          </p:cNvSpPr>
          <p:nvPr>
            <p:ph type="title"/>
          </p:nvPr>
        </p:nvSpPr>
        <p:spPr/>
        <p:txBody>
          <a:bodyPr/>
          <a:lstStyle/>
          <a:p>
            <a:r>
              <a:rPr lang="en-US" sz="4400" b="1" dirty="0">
                <a:latin typeface="+mj-lt"/>
              </a:rPr>
              <a:t>Scorpio Horoscope 2026</a:t>
            </a:r>
            <a:endParaRPr lang="en-US" dirty="0"/>
          </a:p>
        </p:txBody>
      </p:sp>
      <p:sp>
        <p:nvSpPr>
          <p:cNvPr id="3" name="Content Placeholder 2">
            <a:extLst>
              <a:ext uri="{FF2B5EF4-FFF2-40B4-BE49-F238E27FC236}">
                <a16:creationId xmlns:a16="http://schemas.microsoft.com/office/drawing/2014/main" id="{39C20AAC-6DF0-3031-34BF-42242E81FBB0}"/>
              </a:ext>
            </a:extLst>
          </p:cNvPr>
          <p:cNvSpPr>
            <a:spLocks noGrp="1"/>
          </p:cNvSpPr>
          <p:nvPr>
            <p:ph idx="1"/>
          </p:nvPr>
        </p:nvSpPr>
        <p:spPr/>
        <p:txBody>
          <a:bodyPr>
            <a:normAutofit/>
          </a:bodyPr>
          <a:lstStyle/>
          <a:p>
            <a:pPr marL="0" indent="0">
              <a:buNone/>
            </a:pPr>
            <a:r>
              <a:rPr lang="en-US" dirty="0"/>
              <a:t>Scorpio Love &amp; Relationship Horoscope 2026  </a:t>
            </a:r>
          </a:p>
          <a:p>
            <a:pPr marL="0" indent="0">
              <a:buNone/>
            </a:pPr>
            <a:r>
              <a:rPr lang="en-US" dirty="0"/>
              <a:t>This year, matters of the heart will require some extra care and attention. In the beginning, romantic and family ties may appear to be experiencing some turbulence, but this is where your emotional awareness can shine. Your patience and effective communication will serve as invaluable assets in your relationships. If you’re in a marriage, concentrate on deepening the emotional connections with your spouse instead of getting sidetracked by trivial disputes or irritations. The obstacles you face will lead to personal growth, and by year's end, your relationships will feel deeper and more significant.</a:t>
            </a:r>
          </a:p>
        </p:txBody>
      </p:sp>
    </p:spTree>
    <p:extLst>
      <p:ext uri="{BB962C8B-B14F-4D97-AF65-F5344CB8AC3E}">
        <p14:creationId xmlns:p14="http://schemas.microsoft.com/office/powerpoint/2010/main" val="4084509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F80EC-2EEA-F05C-8B41-AB01D3519A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4D0052-7B22-68B9-981F-DE1C5B7D1613}"/>
              </a:ext>
            </a:extLst>
          </p:cNvPr>
          <p:cNvSpPr>
            <a:spLocks noGrp="1"/>
          </p:cNvSpPr>
          <p:nvPr>
            <p:ph type="title"/>
          </p:nvPr>
        </p:nvSpPr>
        <p:spPr/>
        <p:txBody>
          <a:bodyPr/>
          <a:lstStyle/>
          <a:p>
            <a:r>
              <a:rPr lang="en-US" sz="4400" b="1" dirty="0">
                <a:latin typeface="+mj-lt"/>
              </a:rPr>
              <a:t>Scorpio Horoscope 2026</a:t>
            </a:r>
            <a:endParaRPr lang="en-US" dirty="0"/>
          </a:p>
        </p:txBody>
      </p:sp>
      <p:sp>
        <p:nvSpPr>
          <p:cNvPr id="3" name="Content Placeholder 2">
            <a:extLst>
              <a:ext uri="{FF2B5EF4-FFF2-40B4-BE49-F238E27FC236}">
                <a16:creationId xmlns:a16="http://schemas.microsoft.com/office/drawing/2014/main" id="{E06D94CB-9E4A-DEDD-B217-0CCEAC32900F}"/>
              </a:ext>
            </a:extLst>
          </p:cNvPr>
          <p:cNvSpPr>
            <a:spLocks noGrp="1"/>
          </p:cNvSpPr>
          <p:nvPr>
            <p:ph idx="1"/>
          </p:nvPr>
        </p:nvSpPr>
        <p:spPr/>
        <p:txBody>
          <a:bodyPr>
            <a:normAutofit/>
          </a:bodyPr>
          <a:lstStyle/>
          <a:p>
            <a:pPr marL="0" indent="0">
              <a:buNone/>
            </a:pPr>
            <a:r>
              <a:rPr lang="en-US" dirty="0"/>
              <a:t>Conclusion: Scorpio Horoscope 2026  </a:t>
            </a:r>
          </a:p>
          <a:p>
            <a:pPr marL="0" indent="0">
              <a:buNone/>
            </a:pPr>
            <a:r>
              <a:rPr lang="en-US" dirty="0"/>
              <a:t>The year 2026 will be one of transformation for you. It will be challenging, focused on growth, and definitely worth all the effort you put in. This year is perfectly aligned with your natural talent for emerging even stronger from difficulties than ever before. Through hard work, commitment, and perseverance, you'll be poised to achieve remarkable progress in your career, finances, education, relationships, and well-being. Are you prepared to demonstrate your capabilities to 2026? </a:t>
            </a:r>
          </a:p>
        </p:txBody>
      </p:sp>
    </p:spTree>
    <p:extLst>
      <p:ext uri="{BB962C8B-B14F-4D97-AF65-F5344CB8AC3E}">
        <p14:creationId xmlns:p14="http://schemas.microsoft.com/office/powerpoint/2010/main" val="3317002016"/>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3</TotalTime>
  <Words>777</Words>
  <Application>Microsoft Macintosh PowerPoint</Application>
  <PresentationFormat>Widescreen</PresentationFormat>
  <Paragraphs>21</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Gill Sans MT</vt:lpstr>
      <vt:lpstr>Gallery</vt:lpstr>
      <vt:lpstr>PowerPoint Presentation</vt:lpstr>
      <vt:lpstr>Scorpio Horoscope 2026</vt:lpstr>
      <vt:lpstr>Scorpio Horoscope 2026</vt:lpstr>
      <vt:lpstr>Scorpio Horoscope 2026</vt:lpstr>
      <vt:lpstr>Scorpio Horoscope 2026</vt:lpstr>
      <vt:lpstr>Scorpio Horoscope 2026</vt:lpstr>
      <vt:lpstr>Scorpio Horoscope 2026</vt:lpstr>
      <vt:lpstr>Scorpio Horoscope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 K</dc:creator>
  <cp:lastModifiedBy>K K</cp:lastModifiedBy>
  <cp:revision>1</cp:revision>
  <dcterms:created xsi:type="dcterms:W3CDTF">2026-01-20T09:17:02Z</dcterms:created>
  <dcterms:modified xsi:type="dcterms:W3CDTF">2026-01-20T09:20:49Z</dcterms:modified>
</cp:coreProperties>
</file>