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 id="259" r:id="rId4"/>
    <p:sldId id="260" r:id="rId5"/>
    <p:sldId id="261" r:id="rId6"/>
    <p:sldId id="262" r:id="rId7"/>
    <p:sldId id="263" r:id="rId8"/>
    <p:sldId id="264"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19"/>
  </p:normalViewPr>
  <p:slideViewPr>
    <p:cSldViewPr snapToGrid="0">
      <p:cViewPr varScale="1">
        <p:scale>
          <a:sx n="95" d="100"/>
          <a:sy n="95" d="100"/>
        </p:scale>
        <p:origin x="121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E2BA518-0ACA-2045-88A4-CE2F6464CCB1}" type="datetimeFigureOut">
              <a:rPr lang="en-US" smtClean="0"/>
              <a:t>1/20/26</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D823E8CA-2FE1-8543-B41F-A78D4BEF44BC}"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90502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2BA518-0ACA-2045-88A4-CE2F6464CCB1}"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23E8CA-2FE1-8543-B41F-A78D4BEF44BC}"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63364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E2BA518-0ACA-2045-88A4-CE2F6464CCB1}"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23E8CA-2FE1-8543-B41F-A78D4BEF44BC}"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28167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E2BA518-0ACA-2045-88A4-CE2F6464CCB1}" type="datetimeFigureOut">
              <a:rPr lang="en-US" smtClean="0"/>
              <a:t>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23E8CA-2FE1-8543-B41F-A78D4BEF44BC}"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92964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E2BA518-0ACA-2045-88A4-CE2F6464CCB1}" type="datetimeFigureOut">
              <a:rPr lang="en-US" smtClean="0"/>
              <a:t>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823E8CA-2FE1-8543-B41F-A78D4BEF44BC}"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43732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E2BA518-0ACA-2045-88A4-CE2F6464CCB1}" type="datetimeFigureOut">
              <a:rPr lang="en-US" smtClean="0"/>
              <a:t>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823E8CA-2FE1-8543-B41F-A78D4BEF44BC}"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89894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2BA518-0ACA-2045-88A4-CE2F6464CCB1}" type="datetimeFigureOut">
              <a:rPr lang="en-US" smtClean="0"/>
              <a:t>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823E8CA-2FE1-8543-B41F-A78D4BEF44BC}" type="slidenum">
              <a:rPr lang="en-US" smtClean="0"/>
              <a:t>‹#›</a:t>
            </a:fld>
            <a:endParaRPr lang="en-US"/>
          </a:p>
        </p:txBody>
      </p:sp>
    </p:spTree>
    <p:extLst>
      <p:ext uri="{BB962C8B-B14F-4D97-AF65-F5344CB8AC3E}">
        <p14:creationId xmlns:p14="http://schemas.microsoft.com/office/powerpoint/2010/main" val="2067423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E2BA518-0ACA-2045-88A4-CE2F6464CCB1}" type="datetimeFigureOut">
              <a:rPr lang="en-US" smtClean="0"/>
              <a:t>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23E8CA-2FE1-8543-B41F-A78D4BEF44BC}"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03398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AE2BA518-0ACA-2045-88A4-CE2F6464CCB1}" type="datetimeFigureOut">
              <a:rPr lang="en-US" smtClean="0"/>
              <a:t>1/20/26</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D823E8CA-2FE1-8543-B41F-A78D4BEF44BC}"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20065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2BA518-0ACA-2045-88A4-CE2F6464CCB1}"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23E8CA-2FE1-8543-B41F-A78D4BEF44BC}"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47319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2BA518-0ACA-2045-88A4-CE2F6464CCB1}"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23E8CA-2FE1-8543-B41F-A78D4BEF44BC}"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47134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AE2BA518-0ACA-2045-88A4-CE2F6464CCB1}" type="datetimeFigureOut">
              <a:rPr lang="en-US" smtClean="0"/>
              <a:t>1/20/26</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D823E8CA-2FE1-8543-B41F-A78D4BEF44BC}"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71908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CC7F99-4768-35F8-D92E-FBC1D6125E44}"/>
              </a:ext>
            </a:extLst>
          </p:cNvPr>
          <p:cNvSpPr txBox="1"/>
          <p:nvPr/>
        </p:nvSpPr>
        <p:spPr>
          <a:xfrm>
            <a:off x="2356037" y="3044279"/>
            <a:ext cx="7479926" cy="769441"/>
          </a:xfrm>
          <a:prstGeom prst="rect">
            <a:avLst/>
          </a:prstGeom>
          <a:noFill/>
        </p:spPr>
        <p:txBody>
          <a:bodyPr wrap="square">
            <a:spAutoFit/>
          </a:bodyPr>
          <a:lstStyle/>
          <a:p>
            <a:pPr algn="ctr"/>
            <a:r>
              <a:rPr lang="en-US" sz="4400" b="1" dirty="0">
                <a:latin typeface="+mj-lt"/>
              </a:rPr>
              <a:t>Sagittarius Horoscope 2026</a:t>
            </a:r>
          </a:p>
        </p:txBody>
      </p:sp>
    </p:spTree>
    <p:extLst>
      <p:ext uri="{BB962C8B-B14F-4D97-AF65-F5344CB8AC3E}">
        <p14:creationId xmlns:p14="http://schemas.microsoft.com/office/powerpoint/2010/main" val="1439152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E591F-F8F0-B2D7-1BD2-F854C097DA93}"/>
              </a:ext>
            </a:extLst>
          </p:cNvPr>
          <p:cNvSpPr>
            <a:spLocks noGrp="1"/>
          </p:cNvSpPr>
          <p:nvPr>
            <p:ph type="title"/>
          </p:nvPr>
        </p:nvSpPr>
        <p:spPr/>
        <p:txBody>
          <a:bodyPr/>
          <a:lstStyle/>
          <a:p>
            <a:r>
              <a:rPr lang="en-US" sz="4400" b="1" dirty="0">
                <a:latin typeface="+mj-lt"/>
              </a:rPr>
              <a:t>Sagittarius Horoscope 2026</a:t>
            </a:r>
            <a:endParaRPr lang="en-US" dirty="0"/>
          </a:p>
        </p:txBody>
      </p:sp>
      <p:sp>
        <p:nvSpPr>
          <p:cNvPr id="3" name="Content Placeholder 2">
            <a:extLst>
              <a:ext uri="{FF2B5EF4-FFF2-40B4-BE49-F238E27FC236}">
                <a16:creationId xmlns:a16="http://schemas.microsoft.com/office/drawing/2014/main" id="{E038D412-108C-93B6-6289-C7201E616270}"/>
              </a:ext>
            </a:extLst>
          </p:cNvPr>
          <p:cNvSpPr>
            <a:spLocks noGrp="1"/>
          </p:cNvSpPr>
          <p:nvPr>
            <p:ph idx="1"/>
          </p:nvPr>
        </p:nvSpPr>
        <p:spPr/>
        <p:txBody>
          <a:bodyPr/>
          <a:lstStyle/>
          <a:p>
            <a:pPr marL="0" indent="0">
              <a:buNone/>
            </a:pPr>
            <a:r>
              <a:rPr lang="en-US" dirty="0"/>
              <a:t>Are you prepared for a year that will completely revolutionize your life? 2026 is marked just for YOU in vivid, shimmering letters! This isn't merely another trip around the sun; it's your unique transformation waiting to unfold. Imagine yourself as the leading character in your own triumph narrative, where each twist in the story leads to an even greater outcome. The universe is urging you to welcome change, personal development, and transformation at every opportunity. Are you set to embrace your newly empowered self?</a:t>
            </a:r>
          </a:p>
        </p:txBody>
      </p:sp>
    </p:spTree>
    <p:extLst>
      <p:ext uri="{BB962C8B-B14F-4D97-AF65-F5344CB8AC3E}">
        <p14:creationId xmlns:p14="http://schemas.microsoft.com/office/powerpoint/2010/main" val="3671892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6C6A7-ECB0-25E1-2DD4-EA42E5967D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E8917E-8C25-D40E-B727-D809B252EE49}"/>
              </a:ext>
            </a:extLst>
          </p:cNvPr>
          <p:cNvSpPr>
            <a:spLocks noGrp="1"/>
          </p:cNvSpPr>
          <p:nvPr>
            <p:ph type="title"/>
          </p:nvPr>
        </p:nvSpPr>
        <p:spPr/>
        <p:txBody>
          <a:bodyPr/>
          <a:lstStyle/>
          <a:p>
            <a:r>
              <a:rPr lang="en-US" sz="4400" b="1" dirty="0">
                <a:latin typeface="+mj-lt"/>
              </a:rPr>
              <a:t>Sagittarius Horoscope 2026</a:t>
            </a:r>
            <a:endParaRPr lang="en-US" dirty="0"/>
          </a:p>
        </p:txBody>
      </p:sp>
      <p:sp>
        <p:nvSpPr>
          <p:cNvPr id="3" name="Content Placeholder 2">
            <a:extLst>
              <a:ext uri="{FF2B5EF4-FFF2-40B4-BE49-F238E27FC236}">
                <a16:creationId xmlns:a16="http://schemas.microsoft.com/office/drawing/2014/main" id="{F92B9CFA-96AB-7E24-DA53-790174C11ECF}"/>
              </a:ext>
            </a:extLst>
          </p:cNvPr>
          <p:cNvSpPr>
            <a:spLocks noGrp="1"/>
          </p:cNvSpPr>
          <p:nvPr>
            <p:ph idx="1"/>
          </p:nvPr>
        </p:nvSpPr>
        <p:spPr/>
        <p:txBody>
          <a:bodyPr>
            <a:normAutofit lnSpcReduction="10000"/>
          </a:bodyPr>
          <a:lstStyle/>
          <a:p>
            <a:pPr marL="0" indent="0">
              <a:buNone/>
            </a:pPr>
            <a:r>
              <a:rPr lang="en-US" dirty="0"/>
              <a:t>Sagittarius Career Horoscope 2026  </a:t>
            </a:r>
          </a:p>
          <a:p>
            <a:pPr marL="0" indent="0">
              <a:buNone/>
            </a:pPr>
            <a:r>
              <a:rPr lang="en-US" dirty="0"/>
              <a:t>Your professional journey is about to become a thrilling ride of resilience! While you may encounter various highs and lows that could leave you dizzy, keep in mind that every remarkable adventurer faces rough seas before uncovering their treasure. Consider determination as your hidden superpower and patience as your reliable guide. The latter half of the year will see the cosmos accelerate your achievements. Anticipate promotions, exhilarating new projects, or perhaps a complete transformation in your career. Opportunities will arrive at your doorstep, looking their finest. Remain dedicated, and your professional life will soar.</a:t>
            </a:r>
          </a:p>
        </p:txBody>
      </p:sp>
    </p:spTree>
    <p:extLst>
      <p:ext uri="{BB962C8B-B14F-4D97-AF65-F5344CB8AC3E}">
        <p14:creationId xmlns:p14="http://schemas.microsoft.com/office/powerpoint/2010/main" val="33628936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CD80E-1FA1-5800-88A2-705EE441A5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39421E-C4C7-866E-2561-97E746DA0777}"/>
              </a:ext>
            </a:extLst>
          </p:cNvPr>
          <p:cNvSpPr>
            <a:spLocks noGrp="1"/>
          </p:cNvSpPr>
          <p:nvPr>
            <p:ph type="title"/>
          </p:nvPr>
        </p:nvSpPr>
        <p:spPr/>
        <p:txBody>
          <a:bodyPr/>
          <a:lstStyle/>
          <a:p>
            <a:r>
              <a:rPr lang="en-US" sz="4400" b="1" dirty="0">
                <a:latin typeface="+mj-lt"/>
              </a:rPr>
              <a:t>Sagittarius Horoscope 2026</a:t>
            </a:r>
            <a:endParaRPr lang="en-US" dirty="0"/>
          </a:p>
        </p:txBody>
      </p:sp>
      <p:sp>
        <p:nvSpPr>
          <p:cNvPr id="3" name="Content Placeholder 2">
            <a:extLst>
              <a:ext uri="{FF2B5EF4-FFF2-40B4-BE49-F238E27FC236}">
                <a16:creationId xmlns:a16="http://schemas.microsoft.com/office/drawing/2014/main" id="{12375FA4-BC07-3CB3-6486-571BE5A1BA34}"/>
              </a:ext>
            </a:extLst>
          </p:cNvPr>
          <p:cNvSpPr>
            <a:spLocks noGrp="1"/>
          </p:cNvSpPr>
          <p:nvPr>
            <p:ph idx="1"/>
          </p:nvPr>
        </p:nvSpPr>
        <p:spPr/>
        <p:txBody>
          <a:bodyPr>
            <a:normAutofit/>
          </a:bodyPr>
          <a:lstStyle/>
          <a:p>
            <a:pPr marL="0" indent="0">
              <a:buNone/>
            </a:pPr>
            <a:r>
              <a:rPr lang="en-US" dirty="0"/>
              <a:t>Sagittarius Finance Horoscope 2026  </a:t>
            </a:r>
          </a:p>
          <a:p>
            <a:pPr marL="0" indent="0">
              <a:buNone/>
            </a:pPr>
            <a:r>
              <a:rPr lang="en-US" dirty="0"/>
              <a:t>If finances are on your mind, get ready for Venus to act as your financial blessing! In 2026, you can expect some significant surprises in your finances, akin to stumbling upon money you forgot about in last year's coat. Your family may also play a supportive role, rallying behind you in unexpected ways. Investment in property appears particularly favorable, but keep in mind that while fortune is on your side, careful planning remains key. Tap into your inner financial investigator and approach your investments with both strategy and caution. By the end of the year, you'll reap the benefits of your hard work.</a:t>
            </a:r>
          </a:p>
        </p:txBody>
      </p:sp>
    </p:spTree>
    <p:extLst>
      <p:ext uri="{BB962C8B-B14F-4D97-AF65-F5344CB8AC3E}">
        <p14:creationId xmlns:p14="http://schemas.microsoft.com/office/powerpoint/2010/main" val="1731881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76835-52C3-ED6D-11B6-4FD8506F01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C4C5FE-A57F-C7A4-3133-8B82CEC3869F}"/>
              </a:ext>
            </a:extLst>
          </p:cNvPr>
          <p:cNvSpPr>
            <a:spLocks noGrp="1"/>
          </p:cNvSpPr>
          <p:nvPr>
            <p:ph type="title"/>
          </p:nvPr>
        </p:nvSpPr>
        <p:spPr/>
        <p:txBody>
          <a:bodyPr/>
          <a:lstStyle/>
          <a:p>
            <a:r>
              <a:rPr lang="en-US" sz="4400" b="1" dirty="0">
                <a:latin typeface="+mj-lt"/>
              </a:rPr>
              <a:t>Sagittarius Horoscope 2026</a:t>
            </a:r>
            <a:endParaRPr lang="en-US" dirty="0"/>
          </a:p>
        </p:txBody>
      </p:sp>
      <p:sp>
        <p:nvSpPr>
          <p:cNvPr id="3" name="Content Placeholder 2">
            <a:extLst>
              <a:ext uri="{FF2B5EF4-FFF2-40B4-BE49-F238E27FC236}">
                <a16:creationId xmlns:a16="http://schemas.microsoft.com/office/drawing/2014/main" id="{EA271562-EF20-1169-0ECD-B3E11AC87EF5}"/>
              </a:ext>
            </a:extLst>
          </p:cNvPr>
          <p:cNvSpPr>
            <a:spLocks noGrp="1"/>
          </p:cNvSpPr>
          <p:nvPr>
            <p:ph idx="1"/>
          </p:nvPr>
        </p:nvSpPr>
        <p:spPr/>
        <p:txBody>
          <a:bodyPr>
            <a:normAutofit/>
          </a:bodyPr>
          <a:lstStyle/>
          <a:p>
            <a:pPr marL="0" indent="0">
              <a:buNone/>
            </a:pPr>
            <a:r>
              <a:rPr lang="en-US" dirty="0"/>
              <a:t>Sagittarius Health Horoscope 2026  </a:t>
            </a:r>
          </a:p>
          <a:p>
            <a:pPr marL="0" indent="0">
              <a:buNone/>
            </a:pPr>
            <a:r>
              <a:rPr lang="en-US" dirty="0"/>
              <a:t>In 2026, your body is signaling you to enhance your self-care routine. Early signs of fatigue and confusion indicate that it's time for a lifestyle change. Engaging in yoga, meditation, and ensuring adequate rest are essential; these practices will empower you to become unstoppable. Consider every healthy decision as an investment in your transformation into a superhero. By focusing on both your physical and mental health, you will gain the energy and strength needed to seize the numerous opportunities that lie ahead.</a:t>
            </a:r>
          </a:p>
        </p:txBody>
      </p:sp>
    </p:spTree>
    <p:extLst>
      <p:ext uri="{BB962C8B-B14F-4D97-AF65-F5344CB8AC3E}">
        <p14:creationId xmlns:p14="http://schemas.microsoft.com/office/powerpoint/2010/main" val="13137243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F7D25-380C-42F0-D8B7-BEECD8DD8F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F09EE5-84D4-835F-36CE-65D05F2BE5F2}"/>
              </a:ext>
            </a:extLst>
          </p:cNvPr>
          <p:cNvSpPr>
            <a:spLocks noGrp="1"/>
          </p:cNvSpPr>
          <p:nvPr>
            <p:ph type="title"/>
          </p:nvPr>
        </p:nvSpPr>
        <p:spPr/>
        <p:txBody>
          <a:bodyPr/>
          <a:lstStyle/>
          <a:p>
            <a:r>
              <a:rPr lang="en-US" sz="4400" b="1" dirty="0">
                <a:latin typeface="+mj-lt"/>
              </a:rPr>
              <a:t>Sagittarius Horoscope 2026</a:t>
            </a:r>
            <a:endParaRPr lang="en-US" dirty="0"/>
          </a:p>
        </p:txBody>
      </p:sp>
      <p:sp>
        <p:nvSpPr>
          <p:cNvPr id="3" name="Content Placeholder 2">
            <a:extLst>
              <a:ext uri="{FF2B5EF4-FFF2-40B4-BE49-F238E27FC236}">
                <a16:creationId xmlns:a16="http://schemas.microsoft.com/office/drawing/2014/main" id="{5906BB0A-2CF6-16CE-76BD-50062CF74D70}"/>
              </a:ext>
            </a:extLst>
          </p:cNvPr>
          <p:cNvSpPr>
            <a:spLocks noGrp="1"/>
          </p:cNvSpPr>
          <p:nvPr>
            <p:ph idx="1"/>
          </p:nvPr>
        </p:nvSpPr>
        <p:spPr/>
        <p:txBody>
          <a:bodyPr>
            <a:normAutofit lnSpcReduction="10000"/>
          </a:bodyPr>
          <a:lstStyle/>
          <a:p>
            <a:pPr marL="0" indent="0">
              <a:buNone/>
            </a:pPr>
            <a:r>
              <a:rPr lang="en-US" dirty="0"/>
              <a:t>Sagittarius Family Life Horoscope 2026  </a:t>
            </a:r>
          </a:p>
          <a:p>
            <a:pPr marL="0" indent="0">
              <a:buNone/>
            </a:pPr>
            <a:r>
              <a:rPr lang="en-US" dirty="0"/>
              <a:t>Your family dynamics present both peace and obstacles. The year kicks off with love, support, and joyful reunions, offering chances to mend past conflicts through open discussions. As the latter half approaches, minor disagreements or differences regarding duties or finances may challenge your patience. Finding a balance between personal aspirations and family expectations will be crucial. Acts of kindness, honoring elders, and spending quality time with children will enhance relationships. Through empathy and clear communication, challenges transform into valuable lessons, ensuring a secure and affectionate home by the end of the year.</a:t>
            </a:r>
          </a:p>
        </p:txBody>
      </p:sp>
    </p:spTree>
    <p:extLst>
      <p:ext uri="{BB962C8B-B14F-4D97-AF65-F5344CB8AC3E}">
        <p14:creationId xmlns:p14="http://schemas.microsoft.com/office/powerpoint/2010/main" val="1591021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3798A-37D9-DFD8-EAF5-DDE1F7D268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66888B-D2A8-D2AB-C36B-25D78BFFC1F7}"/>
              </a:ext>
            </a:extLst>
          </p:cNvPr>
          <p:cNvSpPr>
            <a:spLocks noGrp="1"/>
          </p:cNvSpPr>
          <p:nvPr>
            <p:ph type="title"/>
          </p:nvPr>
        </p:nvSpPr>
        <p:spPr/>
        <p:txBody>
          <a:bodyPr/>
          <a:lstStyle/>
          <a:p>
            <a:r>
              <a:rPr lang="en-US" sz="4400" b="1" dirty="0">
                <a:latin typeface="+mj-lt"/>
              </a:rPr>
              <a:t>Sagittarius Horoscope 2026</a:t>
            </a:r>
            <a:endParaRPr lang="en-US" dirty="0"/>
          </a:p>
        </p:txBody>
      </p:sp>
      <p:sp>
        <p:nvSpPr>
          <p:cNvPr id="3" name="Content Placeholder 2">
            <a:extLst>
              <a:ext uri="{FF2B5EF4-FFF2-40B4-BE49-F238E27FC236}">
                <a16:creationId xmlns:a16="http://schemas.microsoft.com/office/drawing/2014/main" id="{EF157298-7D64-98CA-8601-461CBC01C484}"/>
              </a:ext>
            </a:extLst>
          </p:cNvPr>
          <p:cNvSpPr>
            <a:spLocks noGrp="1"/>
          </p:cNvSpPr>
          <p:nvPr>
            <p:ph idx="1"/>
          </p:nvPr>
        </p:nvSpPr>
        <p:spPr/>
        <p:txBody>
          <a:bodyPr>
            <a:normAutofit lnSpcReduction="10000"/>
          </a:bodyPr>
          <a:lstStyle/>
          <a:p>
            <a:pPr marL="0" indent="0">
              <a:buNone/>
            </a:pPr>
            <a:r>
              <a:rPr lang="en-US" dirty="0"/>
              <a:t>Sagittarius Love &amp; Relationship Horoscope 2026  </a:t>
            </a:r>
          </a:p>
          <a:p>
            <a:pPr marL="0" indent="0">
              <a:buNone/>
            </a:pPr>
            <a:r>
              <a:rPr lang="en-US" dirty="0"/>
              <a:t>This year, love is on the rise with a unique blend of ingredients. While the early months and October may bring additional heat to your relationships, view every obstacle as an opportunity to create bonds that are even stronger than before. Effective communication will be your secret weapon, so make sure to wield it often. Couples who are married can anticipate an upgrade in their connection that rivals even the strongest materials. Whether you are single or in a partnership, this is the year to cultivate profound emotional ties and reinforce the foundation of your romantic life. By the close of 2026, you’ll witness your relationships flourishing in fresh and beautiful ways.</a:t>
            </a:r>
          </a:p>
        </p:txBody>
      </p:sp>
    </p:spTree>
    <p:extLst>
      <p:ext uri="{BB962C8B-B14F-4D97-AF65-F5344CB8AC3E}">
        <p14:creationId xmlns:p14="http://schemas.microsoft.com/office/powerpoint/2010/main" val="11474032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064AA-E70C-2C27-53E4-8B635D9A3C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06074E-FD24-D590-04BD-64BD1B4C4322}"/>
              </a:ext>
            </a:extLst>
          </p:cNvPr>
          <p:cNvSpPr>
            <a:spLocks noGrp="1"/>
          </p:cNvSpPr>
          <p:nvPr>
            <p:ph type="title"/>
          </p:nvPr>
        </p:nvSpPr>
        <p:spPr/>
        <p:txBody>
          <a:bodyPr/>
          <a:lstStyle/>
          <a:p>
            <a:r>
              <a:rPr lang="en-US" sz="4400" b="1" dirty="0">
                <a:latin typeface="+mj-lt"/>
              </a:rPr>
              <a:t>Sagittarius Horoscope 2026</a:t>
            </a:r>
            <a:endParaRPr lang="en-US" dirty="0"/>
          </a:p>
        </p:txBody>
      </p:sp>
      <p:sp>
        <p:nvSpPr>
          <p:cNvPr id="3" name="Content Placeholder 2">
            <a:extLst>
              <a:ext uri="{FF2B5EF4-FFF2-40B4-BE49-F238E27FC236}">
                <a16:creationId xmlns:a16="http://schemas.microsoft.com/office/drawing/2014/main" id="{7CA593E6-6EBF-2FDB-F0CD-6B7470A2B318}"/>
              </a:ext>
            </a:extLst>
          </p:cNvPr>
          <p:cNvSpPr>
            <a:spLocks noGrp="1"/>
          </p:cNvSpPr>
          <p:nvPr>
            <p:ph idx="1"/>
          </p:nvPr>
        </p:nvSpPr>
        <p:spPr/>
        <p:txBody>
          <a:bodyPr>
            <a:normAutofit/>
          </a:bodyPr>
          <a:lstStyle/>
          <a:p>
            <a:pPr marL="0" indent="0">
              <a:buNone/>
            </a:pPr>
            <a:r>
              <a:rPr lang="en-US" dirty="0"/>
              <a:t>Conclusion: Sagittarius Horoscope 2026  </a:t>
            </a:r>
          </a:p>
          <a:p>
            <a:pPr marL="0" indent="0">
              <a:buNone/>
            </a:pPr>
            <a:r>
              <a:rPr lang="en-US" dirty="0"/>
              <a:t>The year 2026 is the perfect time for you to fully embrace change, personal growth, and success. It promises to be a time filled with a mix of opportunities, challenges, and victories, all aimed at guiding you toward being your best self. In aspects such as your career, finances, romantic relationships, or personal health, the cosmos is aligning to support your achievements. So, are you prepared to take control and transform your life? The groundwork is laid; now it’s your chance to shine.</a:t>
            </a:r>
          </a:p>
        </p:txBody>
      </p:sp>
    </p:spTree>
    <p:extLst>
      <p:ext uri="{BB962C8B-B14F-4D97-AF65-F5344CB8AC3E}">
        <p14:creationId xmlns:p14="http://schemas.microsoft.com/office/powerpoint/2010/main" val="785972324"/>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4</TotalTime>
  <Words>789</Words>
  <Application>Microsoft Macintosh PowerPoint</Application>
  <PresentationFormat>Widescreen</PresentationFormat>
  <Paragraphs>21</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Gill Sans MT</vt:lpstr>
      <vt:lpstr>Gallery</vt:lpstr>
      <vt:lpstr>PowerPoint Presentation</vt:lpstr>
      <vt:lpstr>Sagittarius Horoscope 2026</vt:lpstr>
      <vt:lpstr>Sagittarius Horoscope 2026</vt:lpstr>
      <vt:lpstr>Sagittarius Horoscope 2026</vt:lpstr>
      <vt:lpstr>Sagittarius Horoscope 2026</vt:lpstr>
      <vt:lpstr>Sagittarius Horoscope 2026</vt:lpstr>
      <vt:lpstr>Sagittarius Horoscope 2026</vt:lpstr>
      <vt:lpstr>Sagittarius Horoscope 2026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 K</dc:creator>
  <cp:lastModifiedBy>K K</cp:lastModifiedBy>
  <cp:revision>1</cp:revision>
  <dcterms:created xsi:type="dcterms:W3CDTF">2026-01-20T09:21:07Z</dcterms:created>
  <dcterms:modified xsi:type="dcterms:W3CDTF">2026-01-20T09:25:40Z</dcterms:modified>
</cp:coreProperties>
</file>