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8" r:id="rId3"/>
    <p:sldId id="259" r:id="rId4"/>
    <p:sldId id="260" r:id="rId5"/>
    <p:sldId id="261" r:id="rId6"/>
    <p:sldId id="262" r:id="rId7"/>
    <p:sldId id="263" r:id="rId8"/>
    <p:sldId id="264"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719"/>
  </p:normalViewPr>
  <p:slideViewPr>
    <p:cSldViewPr snapToGrid="0">
      <p:cViewPr varScale="1">
        <p:scale>
          <a:sx n="95" d="100"/>
          <a:sy n="95" d="100"/>
        </p:scale>
        <p:origin x="1216"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7F9E21A-3DBB-9E4A-AAF9-378E2146FE5C}" type="datetimeFigureOut">
              <a:rPr lang="en-US" smtClean="0"/>
              <a:t>1/20/26</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DF0D6777-B8AB-4A40-8A71-D8369AB03F1F}"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30555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F9E21A-3DBB-9E4A-AAF9-378E2146FE5C}" type="datetimeFigureOut">
              <a:rPr lang="en-US" smtClean="0"/>
              <a:t>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0D6777-B8AB-4A40-8A71-D8369AB03F1F}"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771364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7F9E21A-3DBB-9E4A-AAF9-378E2146FE5C}" type="datetimeFigureOut">
              <a:rPr lang="en-US" smtClean="0"/>
              <a:t>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0D6777-B8AB-4A40-8A71-D8369AB03F1F}"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90664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7F9E21A-3DBB-9E4A-AAF9-378E2146FE5C}" type="datetimeFigureOut">
              <a:rPr lang="en-US" smtClean="0"/>
              <a:t>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0D6777-B8AB-4A40-8A71-D8369AB03F1F}"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497109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7F9E21A-3DBB-9E4A-AAF9-378E2146FE5C}" type="datetimeFigureOut">
              <a:rPr lang="en-US" smtClean="0"/>
              <a:t>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F0D6777-B8AB-4A40-8A71-D8369AB03F1F}"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053981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7F9E21A-3DBB-9E4A-AAF9-378E2146FE5C}" type="datetimeFigureOut">
              <a:rPr lang="en-US" smtClean="0"/>
              <a:t>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F0D6777-B8AB-4A40-8A71-D8369AB03F1F}"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409199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F9E21A-3DBB-9E4A-AAF9-378E2146FE5C}" type="datetimeFigureOut">
              <a:rPr lang="en-US" smtClean="0"/>
              <a:t>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F0D6777-B8AB-4A40-8A71-D8369AB03F1F}" type="slidenum">
              <a:rPr lang="en-US" smtClean="0"/>
              <a:t>‹#›</a:t>
            </a:fld>
            <a:endParaRPr lang="en-US"/>
          </a:p>
        </p:txBody>
      </p:sp>
    </p:spTree>
    <p:extLst>
      <p:ext uri="{BB962C8B-B14F-4D97-AF65-F5344CB8AC3E}">
        <p14:creationId xmlns:p14="http://schemas.microsoft.com/office/powerpoint/2010/main" val="18143877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7F9E21A-3DBB-9E4A-AAF9-378E2146FE5C}" type="datetimeFigureOut">
              <a:rPr lang="en-US" smtClean="0"/>
              <a:t>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0D6777-B8AB-4A40-8A71-D8369AB03F1F}"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341196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7F9E21A-3DBB-9E4A-AAF9-378E2146FE5C}" type="datetimeFigureOut">
              <a:rPr lang="en-US" smtClean="0"/>
              <a:t>1/20/26</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DF0D6777-B8AB-4A40-8A71-D8369AB03F1F}"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275753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F9E21A-3DBB-9E4A-AAF9-378E2146FE5C}" type="datetimeFigureOut">
              <a:rPr lang="en-US" smtClean="0"/>
              <a:t>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0D6777-B8AB-4A40-8A71-D8369AB03F1F}"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173148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F9E21A-3DBB-9E4A-AAF9-378E2146FE5C}" type="datetimeFigureOut">
              <a:rPr lang="en-US" smtClean="0"/>
              <a:t>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0D6777-B8AB-4A40-8A71-D8369AB03F1F}"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753224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7F9E21A-3DBB-9E4A-AAF9-378E2146FE5C}" type="datetimeFigureOut">
              <a:rPr lang="en-US" smtClean="0"/>
              <a:t>1/20/26</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DF0D6777-B8AB-4A40-8A71-D8369AB03F1F}"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99283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84B8734-CC2D-703A-1C45-349116C9620C}"/>
              </a:ext>
            </a:extLst>
          </p:cNvPr>
          <p:cNvSpPr txBox="1"/>
          <p:nvPr/>
        </p:nvSpPr>
        <p:spPr>
          <a:xfrm>
            <a:off x="2772896" y="3044279"/>
            <a:ext cx="6646208" cy="769441"/>
          </a:xfrm>
          <a:prstGeom prst="rect">
            <a:avLst/>
          </a:prstGeom>
          <a:noFill/>
        </p:spPr>
        <p:txBody>
          <a:bodyPr wrap="square">
            <a:spAutoFit/>
          </a:bodyPr>
          <a:lstStyle/>
          <a:p>
            <a:pPr algn="ctr"/>
            <a:r>
              <a:rPr lang="en-US" sz="4400" b="1" dirty="0">
                <a:latin typeface="+mj-lt"/>
              </a:rPr>
              <a:t>Pisces Horoscope 2026</a:t>
            </a:r>
          </a:p>
        </p:txBody>
      </p:sp>
    </p:spTree>
    <p:extLst>
      <p:ext uri="{BB962C8B-B14F-4D97-AF65-F5344CB8AC3E}">
        <p14:creationId xmlns:p14="http://schemas.microsoft.com/office/powerpoint/2010/main" val="18871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9B62B-744D-7E04-2BB9-1B72CF99A199}"/>
              </a:ext>
            </a:extLst>
          </p:cNvPr>
          <p:cNvSpPr>
            <a:spLocks noGrp="1"/>
          </p:cNvSpPr>
          <p:nvPr>
            <p:ph type="title"/>
          </p:nvPr>
        </p:nvSpPr>
        <p:spPr/>
        <p:txBody>
          <a:bodyPr/>
          <a:lstStyle/>
          <a:p>
            <a:r>
              <a:rPr lang="en-US" sz="4400" b="1" dirty="0">
                <a:latin typeface="+mj-lt"/>
              </a:rPr>
              <a:t>Pisces Horoscope 2026</a:t>
            </a:r>
            <a:endParaRPr lang="en-US" dirty="0"/>
          </a:p>
        </p:txBody>
      </p:sp>
      <p:sp>
        <p:nvSpPr>
          <p:cNvPr id="3" name="Content Placeholder 2">
            <a:extLst>
              <a:ext uri="{FF2B5EF4-FFF2-40B4-BE49-F238E27FC236}">
                <a16:creationId xmlns:a16="http://schemas.microsoft.com/office/drawing/2014/main" id="{0F02C79A-C744-8E1D-545E-42790F184578}"/>
              </a:ext>
            </a:extLst>
          </p:cNvPr>
          <p:cNvSpPr>
            <a:spLocks noGrp="1"/>
          </p:cNvSpPr>
          <p:nvPr>
            <p:ph idx="1"/>
          </p:nvPr>
        </p:nvSpPr>
        <p:spPr/>
        <p:txBody>
          <a:bodyPr/>
          <a:lstStyle/>
          <a:p>
            <a:pPr marL="0" indent="0">
              <a:buNone/>
            </a:pPr>
            <a:r>
              <a:rPr lang="en-US" dirty="0"/>
              <a:t>Are you prepared to explore a year that will inspire your spirit and open up creative avenues you’ve only imagined? 2026 has arrived, and it’s not merely about going with the flow; it’s about having faith in your instincts and welcoming the transformative path that lies ahead. With emotional development, artistic advancements, and significant connections on the horizon, this year encourages you to harmonize your beautiful aspirations with practical steps. You’ve always possessed the ability to perceive beyond the obvious, and now it’s time to actualize those visions. So, are you ready to allow your inner insight to lead you to new depths?</a:t>
            </a:r>
          </a:p>
        </p:txBody>
      </p:sp>
    </p:spTree>
    <p:extLst>
      <p:ext uri="{BB962C8B-B14F-4D97-AF65-F5344CB8AC3E}">
        <p14:creationId xmlns:p14="http://schemas.microsoft.com/office/powerpoint/2010/main" val="2949832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90C5F0-6063-8F71-C4E1-E971F39B30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314270-3CE7-C2D7-624E-631FCE575CA6}"/>
              </a:ext>
            </a:extLst>
          </p:cNvPr>
          <p:cNvSpPr>
            <a:spLocks noGrp="1"/>
          </p:cNvSpPr>
          <p:nvPr>
            <p:ph type="title"/>
          </p:nvPr>
        </p:nvSpPr>
        <p:spPr/>
        <p:txBody>
          <a:bodyPr/>
          <a:lstStyle/>
          <a:p>
            <a:r>
              <a:rPr lang="en-US" sz="4400" b="1" dirty="0">
                <a:latin typeface="+mj-lt"/>
              </a:rPr>
              <a:t>Pisces Horoscope 2026</a:t>
            </a:r>
            <a:endParaRPr lang="en-US" dirty="0"/>
          </a:p>
        </p:txBody>
      </p:sp>
      <p:sp>
        <p:nvSpPr>
          <p:cNvPr id="3" name="Content Placeholder 2">
            <a:extLst>
              <a:ext uri="{FF2B5EF4-FFF2-40B4-BE49-F238E27FC236}">
                <a16:creationId xmlns:a16="http://schemas.microsoft.com/office/drawing/2014/main" id="{A45D4834-538E-A112-DC29-BE2F471953BE}"/>
              </a:ext>
            </a:extLst>
          </p:cNvPr>
          <p:cNvSpPr>
            <a:spLocks noGrp="1"/>
          </p:cNvSpPr>
          <p:nvPr>
            <p:ph idx="1"/>
          </p:nvPr>
        </p:nvSpPr>
        <p:spPr/>
        <p:txBody>
          <a:bodyPr>
            <a:normAutofit fontScale="92500" lnSpcReduction="10000"/>
          </a:bodyPr>
          <a:lstStyle/>
          <a:p>
            <a:pPr marL="0" indent="0">
              <a:buNone/>
            </a:pPr>
            <a:r>
              <a:rPr lang="en-US" dirty="0"/>
              <a:t>In 2026, significant career prospects will arise, particularly in fields focused on service and creativity. Your innate intuition will serve as your most valuable tool, guiding you toward positions that align closely with your true self. Achieving recognition and success is attainable, but it requires you to have faith in your instincts and maintain a disciplined approach. This year, procrastination may be a major obstacle, so it's crucial to avoid postponing decisions or actions. On the financial front, a careful approach will be necessary. Although your earnings will steadily increase through work driven by creativity, you may face considerable expenses in the initial months that could strain your finances. Thoughtful planning and avoiding impulsive spending will be essential in keeping your finances stable. As the year concludes, new income sources will enhance your financial confidence and contribute to greater stability.</a:t>
            </a:r>
          </a:p>
        </p:txBody>
      </p:sp>
    </p:spTree>
    <p:extLst>
      <p:ext uri="{BB962C8B-B14F-4D97-AF65-F5344CB8AC3E}">
        <p14:creationId xmlns:p14="http://schemas.microsoft.com/office/powerpoint/2010/main" val="4040466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1D94E7-995A-5A9C-3CA9-37FACF2B01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47026E-244D-68E5-1AB6-97A5D47E09BA}"/>
              </a:ext>
            </a:extLst>
          </p:cNvPr>
          <p:cNvSpPr>
            <a:spLocks noGrp="1"/>
          </p:cNvSpPr>
          <p:nvPr>
            <p:ph type="title"/>
          </p:nvPr>
        </p:nvSpPr>
        <p:spPr/>
        <p:txBody>
          <a:bodyPr/>
          <a:lstStyle/>
          <a:p>
            <a:r>
              <a:rPr lang="en-US" sz="4400" b="1" dirty="0">
                <a:latin typeface="+mj-lt"/>
              </a:rPr>
              <a:t>Pisces Horoscope 2026</a:t>
            </a:r>
            <a:endParaRPr lang="en-US" dirty="0"/>
          </a:p>
        </p:txBody>
      </p:sp>
      <p:sp>
        <p:nvSpPr>
          <p:cNvPr id="3" name="Content Placeholder 2">
            <a:extLst>
              <a:ext uri="{FF2B5EF4-FFF2-40B4-BE49-F238E27FC236}">
                <a16:creationId xmlns:a16="http://schemas.microsoft.com/office/drawing/2014/main" id="{2BF36CA1-A4E3-800A-0AE3-0017E103E820}"/>
              </a:ext>
            </a:extLst>
          </p:cNvPr>
          <p:cNvSpPr>
            <a:spLocks noGrp="1"/>
          </p:cNvSpPr>
          <p:nvPr>
            <p:ph idx="1"/>
          </p:nvPr>
        </p:nvSpPr>
        <p:spPr/>
        <p:txBody>
          <a:bodyPr>
            <a:normAutofit/>
          </a:bodyPr>
          <a:lstStyle/>
          <a:p>
            <a:pPr marL="0" indent="0">
              <a:buNone/>
            </a:pPr>
            <a:r>
              <a:rPr lang="en-US" dirty="0"/>
              <a:t>In 2026, financial developments occur in two stages. The first half offers abundance, with Jupiter enhancing consistent income, property appreciation, and lucrative opportunities through employment, business, or creative projects. Savings, strategic investments, and family assistance bolster financial security. Following June, obstacles emerge due to unforeseen costs related to health, education, or travel. Hazardous investments, loans, or schemes aimed at quick profits could fall short, so it’s essential to concentrate on discipline and long-term stability. Thoughtful budgeting, emergency savings, and astute financial planning will provide resilience, while October and November present chances to repair and reinforce financial foundations.</a:t>
            </a:r>
          </a:p>
        </p:txBody>
      </p:sp>
    </p:spTree>
    <p:extLst>
      <p:ext uri="{BB962C8B-B14F-4D97-AF65-F5344CB8AC3E}">
        <p14:creationId xmlns:p14="http://schemas.microsoft.com/office/powerpoint/2010/main" val="6984704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491B05-FFDC-56EB-6A5D-6B66693F5D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A0325F-AC66-CD5E-BB5D-75FC807BB81E}"/>
              </a:ext>
            </a:extLst>
          </p:cNvPr>
          <p:cNvSpPr>
            <a:spLocks noGrp="1"/>
          </p:cNvSpPr>
          <p:nvPr>
            <p:ph type="title"/>
          </p:nvPr>
        </p:nvSpPr>
        <p:spPr/>
        <p:txBody>
          <a:bodyPr/>
          <a:lstStyle/>
          <a:p>
            <a:r>
              <a:rPr lang="en-US" sz="4400" b="1" dirty="0">
                <a:latin typeface="+mj-lt"/>
              </a:rPr>
              <a:t>Pisces Horoscope 2026</a:t>
            </a:r>
            <a:endParaRPr lang="en-US" dirty="0"/>
          </a:p>
        </p:txBody>
      </p:sp>
      <p:sp>
        <p:nvSpPr>
          <p:cNvPr id="3" name="Content Placeholder 2">
            <a:extLst>
              <a:ext uri="{FF2B5EF4-FFF2-40B4-BE49-F238E27FC236}">
                <a16:creationId xmlns:a16="http://schemas.microsoft.com/office/drawing/2014/main" id="{4B0CD3B1-4357-274A-0EE7-F59B89D35159}"/>
              </a:ext>
            </a:extLst>
          </p:cNvPr>
          <p:cNvSpPr>
            <a:spLocks noGrp="1"/>
          </p:cNvSpPr>
          <p:nvPr>
            <p:ph idx="1"/>
          </p:nvPr>
        </p:nvSpPr>
        <p:spPr/>
        <p:txBody>
          <a:bodyPr>
            <a:normAutofit lnSpcReduction="10000"/>
          </a:bodyPr>
          <a:lstStyle/>
          <a:p>
            <a:pPr marL="0" indent="0">
              <a:buNone/>
            </a:pPr>
            <a:r>
              <a:rPr lang="en-US" dirty="0"/>
              <a:t>Pisces Health Horoscope 2026  </a:t>
            </a:r>
          </a:p>
          <a:p>
            <a:pPr marL="0" indent="0">
              <a:buNone/>
            </a:pPr>
            <a:r>
              <a:rPr lang="en-US" dirty="0"/>
              <a:t>Take a deep breath and connect with the wisdom of your body. In 2026, your emotional and physical equilibrium will be tested, particularly during the first half of the year, when fatigue from stress may visit you. However, here’s a key insight: resting isn’t a sign of laziness; it’s a form of healing. Engaging in yoga, meditation, and holistic practices will serve as your stabilizers, allowing you to remain grounded when life becomes overwhelming. Those brief escapes from your routine? They’re essential, not indulgent. Your sensitive spirit craves nurturing, so pay attention to what your body and soul are communicating. By sustaining steady energy levels and focusing on self-care, you’ll navigate the year with elegance.</a:t>
            </a:r>
          </a:p>
        </p:txBody>
      </p:sp>
    </p:spTree>
    <p:extLst>
      <p:ext uri="{BB962C8B-B14F-4D97-AF65-F5344CB8AC3E}">
        <p14:creationId xmlns:p14="http://schemas.microsoft.com/office/powerpoint/2010/main" val="33376072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8DED3C-A33E-35DF-37B3-8138E7649B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4BC972-8B87-FA85-4BE1-1CE69951F0F6}"/>
              </a:ext>
            </a:extLst>
          </p:cNvPr>
          <p:cNvSpPr>
            <a:spLocks noGrp="1"/>
          </p:cNvSpPr>
          <p:nvPr>
            <p:ph type="title"/>
          </p:nvPr>
        </p:nvSpPr>
        <p:spPr/>
        <p:txBody>
          <a:bodyPr/>
          <a:lstStyle/>
          <a:p>
            <a:r>
              <a:rPr lang="en-US" sz="4400" b="1" dirty="0">
                <a:latin typeface="+mj-lt"/>
              </a:rPr>
              <a:t>Pisces Horoscope 2026</a:t>
            </a:r>
            <a:endParaRPr lang="en-US" dirty="0"/>
          </a:p>
        </p:txBody>
      </p:sp>
      <p:sp>
        <p:nvSpPr>
          <p:cNvPr id="3" name="Content Placeholder 2">
            <a:extLst>
              <a:ext uri="{FF2B5EF4-FFF2-40B4-BE49-F238E27FC236}">
                <a16:creationId xmlns:a16="http://schemas.microsoft.com/office/drawing/2014/main" id="{CEF71DBC-966C-BCEB-34EC-F5AFEFA4F9FB}"/>
              </a:ext>
            </a:extLst>
          </p:cNvPr>
          <p:cNvSpPr>
            <a:spLocks noGrp="1"/>
          </p:cNvSpPr>
          <p:nvPr>
            <p:ph idx="1"/>
          </p:nvPr>
        </p:nvSpPr>
        <p:spPr/>
        <p:txBody>
          <a:bodyPr>
            <a:normAutofit lnSpcReduction="10000"/>
          </a:bodyPr>
          <a:lstStyle/>
          <a:p>
            <a:pPr marL="0" indent="0">
              <a:buNone/>
            </a:pPr>
            <a:r>
              <a:rPr lang="en-US" dirty="0"/>
              <a:t>Pisces Family Life Horoscope 2026  </a:t>
            </a:r>
          </a:p>
          <a:p>
            <a:pPr marL="0" indent="0">
              <a:buNone/>
            </a:pPr>
            <a:r>
              <a:rPr lang="en-US" dirty="0"/>
              <a:t>This year, your family dynamics will flow like gentle waves; predominantly tranquil with occasional disturbances that bring you closer together. Your innate compassion will act as a healing force during moments of family tension, and your ability to empathize with everyone will facilitate the resolution of lingering misunderstandings. In 2026, you will have the chance to become the emotional pillar that your loved ones require. Don’t hesitate to express your aspirations and spiritual revelations to your family; they may astonish you with their encouragement and understanding. This is a time for fostering stronger family bonds and establishing a harmonious home atmosphere.</a:t>
            </a:r>
          </a:p>
        </p:txBody>
      </p:sp>
    </p:spTree>
    <p:extLst>
      <p:ext uri="{BB962C8B-B14F-4D97-AF65-F5344CB8AC3E}">
        <p14:creationId xmlns:p14="http://schemas.microsoft.com/office/powerpoint/2010/main" val="36541058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0774DE-BF2A-0543-9189-3A5639E1EA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2FCF13-A9D0-D427-59E7-387EB9DA61E5}"/>
              </a:ext>
            </a:extLst>
          </p:cNvPr>
          <p:cNvSpPr>
            <a:spLocks noGrp="1"/>
          </p:cNvSpPr>
          <p:nvPr>
            <p:ph type="title"/>
          </p:nvPr>
        </p:nvSpPr>
        <p:spPr/>
        <p:txBody>
          <a:bodyPr/>
          <a:lstStyle/>
          <a:p>
            <a:r>
              <a:rPr lang="en-US" sz="4400" b="1" dirty="0">
                <a:latin typeface="+mj-lt"/>
              </a:rPr>
              <a:t>Pisces Horoscope 2026</a:t>
            </a:r>
            <a:endParaRPr lang="en-US" dirty="0"/>
          </a:p>
        </p:txBody>
      </p:sp>
      <p:sp>
        <p:nvSpPr>
          <p:cNvPr id="3" name="Content Placeholder 2">
            <a:extLst>
              <a:ext uri="{FF2B5EF4-FFF2-40B4-BE49-F238E27FC236}">
                <a16:creationId xmlns:a16="http://schemas.microsoft.com/office/drawing/2014/main" id="{B43C6AD1-9EA2-3169-E52F-F31F095180AE}"/>
              </a:ext>
            </a:extLst>
          </p:cNvPr>
          <p:cNvSpPr>
            <a:spLocks noGrp="1"/>
          </p:cNvSpPr>
          <p:nvPr>
            <p:ph idx="1"/>
          </p:nvPr>
        </p:nvSpPr>
        <p:spPr/>
        <p:txBody>
          <a:bodyPr>
            <a:normAutofit lnSpcReduction="10000"/>
          </a:bodyPr>
          <a:lstStyle/>
          <a:p>
            <a:pPr marL="0" indent="0">
              <a:buNone/>
            </a:pPr>
            <a:r>
              <a:rPr lang="en-US" dirty="0"/>
              <a:t>Pisces Love &amp; Relationship Horoscope 2026  </a:t>
            </a:r>
          </a:p>
          <a:p>
            <a:pPr marL="0" indent="0">
              <a:buNone/>
            </a:pPr>
            <a:r>
              <a:rPr lang="en-US" dirty="0"/>
              <a:t>Prepare for an uplifting year, as 2026 will color your romantic life with beautiful shades. If you're currently single, brace yourself for profound connections that align with your soul. You may encounter someone who instinctively grasps your depths without the need for explanations. For those in a relationship, this year focuses on enhancing emotional ties and discovering new facets of intimacy. Open communication will crucially matter. Express your authentic feelings, not just your aspirations. For married Pisces, the latter part of the year promises harmony and shared dreams. You and your spouse might find yourselves drawn to spiritual or creative endeavors together, which can fortify your bond.</a:t>
            </a:r>
          </a:p>
        </p:txBody>
      </p:sp>
    </p:spTree>
    <p:extLst>
      <p:ext uri="{BB962C8B-B14F-4D97-AF65-F5344CB8AC3E}">
        <p14:creationId xmlns:p14="http://schemas.microsoft.com/office/powerpoint/2010/main" val="39504527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3AA320-FE13-43BA-32E5-3016E82D2D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5B9988-D3B7-077C-7E5E-497873498300}"/>
              </a:ext>
            </a:extLst>
          </p:cNvPr>
          <p:cNvSpPr>
            <a:spLocks noGrp="1"/>
          </p:cNvSpPr>
          <p:nvPr>
            <p:ph type="title"/>
          </p:nvPr>
        </p:nvSpPr>
        <p:spPr/>
        <p:txBody>
          <a:bodyPr/>
          <a:lstStyle/>
          <a:p>
            <a:r>
              <a:rPr lang="en-US" sz="4400" b="1" dirty="0">
                <a:latin typeface="+mj-lt"/>
              </a:rPr>
              <a:t>Pisces Horoscope 2026</a:t>
            </a:r>
            <a:endParaRPr lang="en-US" dirty="0"/>
          </a:p>
        </p:txBody>
      </p:sp>
      <p:sp>
        <p:nvSpPr>
          <p:cNvPr id="3" name="Content Placeholder 2">
            <a:extLst>
              <a:ext uri="{FF2B5EF4-FFF2-40B4-BE49-F238E27FC236}">
                <a16:creationId xmlns:a16="http://schemas.microsoft.com/office/drawing/2014/main" id="{EA032E67-F845-6356-D2D6-B3850A4C8C57}"/>
              </a:ext>
            </a:extLst>
          </p:cNvPr>
          <p:cNvSpPr>
            <a:spLocks noGrp="1"/>
          </p:cNvSpPr>
          <p:nvPr>
            <p:ph idx="1"/>
          </p:nvPr>
        </p:nvSpPr>
        <p:spPr/>
        <p:txBody>
          <a:bodyPr>
            <a:normAutofit/>
          </a:bodyPr>
          <a:lstStyle/>
          <a:p>
            <a:pPr marL="0" indent="0">
              <a:buNone/>
            </a:pPr>
            <a:r>
              <a:rPr lang="en-US" dirty="0"/>
              <a:t>Conclusion: Pisces Horoscope 2026  </a:t>
            </a:r>
          </a:p>
          <a:p>
            <a:pPr marL="0" indent="0">
              <a:buNone/>
            </a:pPr>
            <a:r>
              <a:rPr lang="en-US" dirty="0"/>
              <a:t>The year 2026 is an opportunity for you, Pisces, to merge your aspirations with reality. You have the chance for emotional development, creative success, and deep relationships, but it requires you to trust your instincts while staying grounded. Your inherent sensitivity and artistic insight are your strengths this year, so make sure to harness them carefully. By exercising patience, communicating clearly, and planning practically, you can make this year truly extraordinary. So, are you prepared to allow your spirit to guide you?</a:t>
            </a:r>
          </a:p>
        </p:txBody>
      </p:sp>
    </p:spTree>
    <p:extLst>
      <p:ext uri="{BB962C8B-B14F-4D97-AF65-F5344CB8AC3E}">
        <p14:creationId xmlns:p14="http://schemas.microsoft.com/office/powerpoint/2010/main" val="2738583484"/>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4</TotalTime>
  <Words>900</Words>
  <Application>Microsoft Macintosh PowerPoint</Application>
  <PresentationFormat>Widescreen</PresentationFormat>
  <Paragraphs>19</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Gill Sans MT</vt:lpstr>
      <vt:lpstr>Gallery</vt:lpstr>
      <vt:lpstr>PowerPoint Presentation</vt:lpstr>
      <vt:lpstr>Pisces Horoscope 2026</vt:lpstr>
      <vt:lpstr>Pisces Horoscope 2026</vt:lpstr>
      <vt:lpstr>Pisces Horoscope 2026</vt:lpstr>
      <vt:lpstr>Pisces Horoscope 2026</vt:lpstr>
      <vt:lpstr>Pisces Horoscope 2026</vt:lpstr>
      <vt:lpstr>Pisces Horoscope 2026</vt:lpstr>
      <vt:lpstr>Pisces Horoscope 2026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 K</dc:creator>
  <cp:lastModifiedBy>K K</cp:lastModifiedBy>
  <cp:revision>1</cp:revision>
  <dcterms:created xsi:type="dcterms:W3CDTF">2026-01-20T09:33:51Z</dcterms:created>
  <dcterms:modified xsi:type="dcterms:W3CDTF">2026-01-20T09:37:55Z</dcterms:modified>
</cp:coreProperties>
</file>