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 id="259" r:id="rId4"/>
    <p:sldId id="260" r:id="rId5"/>
    <p:sldId id="261" r:id="rId6"/>
    <p:sldId id="262" r:id="rId7"/>
    <p:sldId id="263"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719"/>
  </p:normalViewPr>
  <p:slideViewPr>
    <p:cSldViewPr snapToGrid="0">
      <p:cViewPr varScale="1">
        <p:scale>
          <a:sx n="95" d="100"/>
          <a:sy n="95" d="100"/>
        </p:scale>
        <p:origin x="121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555AD68-91A0-4142-8358-23F4B2C15ECC}" type="datetimeFigureOut">
              <a:rPr lang="en-US" smtClean="0"/>
              <a:t>1/20/26</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F5E3CB76-6A35-1941-B5E5-C6E55417FB2D}"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931085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55AD68-91A0-4142-8358-23F4B2C15ECC}"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E3CB76-6A35-1941-B5E5-C6E55417FB2D}"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08696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555AD68-91A0-4142-8358-23F4B2C15ECC}"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E3CB76-6A35-1941-B5E5-C6E55417FB2D}"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58010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555AD68-91A0-4142-8358-23F4B2C15ECC}" type="datetimeFigureOut">
              <a:rPr lang="en-US" smtClean="0"/>
              <a:t>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E3CB76-6A35-1941-B5E5-C6E55417FB2D}"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53910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555AD68-91A0-4142-8358-23F4B2C15ECC}" type="datetimeFigureOut">
              <a:rPr lang="en-US" smtClean="0"/>
              <a:t>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5E3CB76-6A35-1941-B5E5-C6E55417FB2D}"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89430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555AD68-91A0-4142-8358-23F4B2C15ECC}" type="datetimeFigureOut">
              <a:rPr lang="en-US" smtClean="0"/>
              <a:t>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E3CB76-6A35-1941-B5E5-C6E55417FB2D}"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08020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55AD68-91A0-4142-8358-23F4B2C15ECC}" type="datetimeFigureOut">
              <a:rPr lang="en-US" smtClean="0"/>
              <a:t>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E3CB76-6A35-1941-B5E5-C6E55417FB2D}" type="slidenum">
              <a:rPr lang="en-US" smtClean="0"/>
              <a:t>‹#›</a:t>
            </a:fld>
            <a:endParaRPr lang="en-US"/>
          </a:p>
        </p:txBody>
      </p:sp>
    </p:spTree>
    <p:extLst>
      <p:ext uri="{BB962C8B-B14F-4D97-AF65-F5344CB8AC3E}">
        <p14:creationId xmlns:p14="http://schemas.microsoft.com/office/powerpoint/2010/main" val="3362358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55AD68-91A0-4142-8358-23F4B2C15ECC}" type="datetimeFigureOut">
              <a:rPr lang="en-US" smtClean="0"/>
              <a:t>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E3CB76-6A35-1941-B5E5-C6E55417FB2D}"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585614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F555AD68-91A0-4142-8358-23F4B2C15ECC}" type="datetimeFigureOut">
              <a:rPr lang="en-US" smtClean="0"/>
              <a:t>1/20/26</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F5E3CB76-6A35-1941-B5E5-C6E55417FB2D}"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3328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55AD68-91A0-4142-8358-23F4B2C15ECC}"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E3CB76-6A35-1941-B5E5-C6E55417FB2D}"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77957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55AD68-91A0-4142-8358-23F4B2C15ECC}"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E3CB76-6A35-1941-B5E5-C6E55417FB2D}"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49080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F555AD68-91A0-4142-8358-23F4B2C15ECC}" type="datetimeFigureOut">
              <a:rPr lang="en-US" smtClean="0"/>
              <a:t>1/20/26</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F5E3CB76-6A35-1941-B5E5-C6E55417FB2D}"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12413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E6DA1B1-6E81-45D4-2134-3F777831DD04}"/>
              </a:ext>
            </a:extLst>
          </p:cNvPr>
          <p:cNvSpPr txBox="1"/>
          <p:nvPr/>
        </p:nvSpPr>
        <p:spPr>
          <a:xfrm>
            <a:off x="3046880" y="3057726"/>
            <a:ext cx="6098240" cy="769441"/>
          </a:xfrm>
          <a:prstGeom prst="rect">
            <a:avLst/>
          </a:prstGeom>
          <a:noFill/>
        </p:spPr>
        <p:txBody>
          <a:bodyPr wrap="square">
            <a:spAutoFit/>
          </a:bodyPr>
          <a:lstStyle/>
          <a:p>
            <a:pPr algn="ctr"/>
            <a:r>
              <a:rPr lang="en-US" sz="4400" b="1" dirty="0">
                <a:latin typeface="+mj-lt"/>
              </a:rPr>
              <a:t>Libra Horoscope 2026</a:t>
            </a:r>
          </a:p>
        </p:txBody>
      </p:sp>
    </p:spTree>
    <p:extLst>
      <p:ext uri="{BB962C8B-B14F-4D97-AF65-F5344CB8AC3E}">
        <p14:creationId xmlns:p14="http://schemas.microsoft.com/office/powerpoint/2010/main" val="9853759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3E0A2-79F4-CF9E-6F05-128FC381BE0F}"/>
              </a:ext>
            </a:extLst>
          </p:cNvPr>
          <p:cNvSpPr>
            <a:spLocks noGrp="1"/>
          </p:cNvSpPr>
          <p:nvPr>
            <p:ph type="title"/>
          </p:nvPr>
        </p:nvSpPr>
        <p:spPr/>
        <p:txBody>
          <a:bodyPr/>
          <a:lstStyle/>
          <a:p>
            <a:r>
              <a:rPr lang="en-US" sz="4400" b="1" dirty="0">
                <a:latin typeface="+mj-lt"/>
              </a:rPr>
              <a:t>Libra Horoscope 2026</a:t>
            </a:r>
            <a:endParaRPr lang="en-US" dirty="0"/>
          </a:p>
        </p:txBody>
      </p:sp>
      <p:sp>
        <p:nvSpPr>
          <p:cNvPr id="3" name="Content Placeholder 2">
            <a:extLst>
              <a:ext uri="{FF2B5EF4-FFF2-40B4-BE49-F238E27FC236}">
                <a16:creationId xmlns:a16="http://schemas.microsoft.com/office/drawing/2014/main" id="{EA04384F-0BBC-5855-8FCE-108CC5A733B7}"/>
              </a:ext>
            </a:extLst>
          </p:cNvPr>
          <p:cNvSpPr>
            <a:spLocks noGrp="1"/>
          </p:cNvSpPr>
          <p:nvPr>
            <p:ph idx="1"/>
          </p:nvPr>
        </p:nvSpPr>
        <p:spPr/>
        <p:txBody>
          <a:bodyPr/>
          <a:lstStyle/>
          <a:p>
            <a:pPr marL="0" indent="0">
              <a:buNone/>
            </a:pPr>
            <a:r>
              <a:rPr lang="en-US" dirty="0"/>
              <a:t>The year 2026 is truly designed for your peace-loving nature, Libra! With Jupiter and Saturn acting as your cosmic mentors, wonderful experiences are on the horizon. This goes beyond being just another year; it’s your opportunity to transform each challenge into a well-balanced chance. With these celestial giants leading the way, prepare for a year filled with growth, harmony, and personal satisfaction.</a:t>
            </a:r>
          </a:p>
        </p:txBody>
      </p:sp>
    </p:spTree>
    <p:extLst>
      <p:ext uri="{BB962C8B-B14F-4D97-AF65-F5344CB8AC3E}">
        <p14:creationId xmlns:p14="http://schemas.microsoft.com/office/powerpoint/2010/main" val="2250151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DB9AD-B8D9-AD62-351C-33A8976D8C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FF88D8-B8C7-277B-1144-E0398937BBD6}"/>
              </a:ext>
            </a:extLst>
          </p:cNvPr>
          <p:cNvSpPr>
            <a:spLocks noGrp="1"/>
          </p:cNvSpPr>
          <p:nvPr>
            <p:ph type="title"/>
          </p:nvPr>
        </p:nvSpPr>
        <p:spPr/>
        <p:txBody>
          <a:bodyPr/>
          <a:lstStyle/>
          <a:p>
            <a:r>
              <a:rPr lang="en-US" sz="4400" b="1" dirty="0">
                <a:latin typeface="+mj-lt"/>
              </a:rPr>
              <a:t>Libra Horoscope 2026</a:t>
            </a:r>
            <a:endParaRPr lang="en-US" dirty="0"/>
          </a:p>
        </p:txBody>
      </p:sp>
      <p:sp>
        <p:nvSpPr>
          <p:cNvPr id="3" name="Content Placeholder 2">
            <a:extLst>
              <a:ext uri="{FF2B5EF4-FFF2-40B4-BE49-F238E27FC236}">
                <a16:creationId xmlns:a16="http://schemas.microsoft.com/office/drawing/2014/main" id="{80325C44-3F80-82BD-A63D-EF3624090211}"/>
              </a:ext>
            </a:extLst>
          </p:cNvPr>
          <p:cNvSpPr>
            <a:spLocks noGrp="1"/>
          </p:cNvSpPr>
          <p:nvPr>
            <p:ph idx="1"/>
          </p:nvPr>
        </p:nvSpPr>
        <p:spPr/>
        <p:txBody>
          <a:bodyPr>
            <a:normAutofit/>
          </a:bodyPr>
          <a:lstStyle/>
          <a:p>
            <a:pPr marL="0" indent="0">
              <a:buNone/>
            </a:pPr>
            <a:r>
              <a:rPr lang="en-US" dirty="0"/>
              <a:t>Libra Career Horoscope 2026  </a:t>
            </a:r>
          </a:p>
          <a:p>
            <a:pPr marL="0" indent="0">
              <a:buNone/>
            </a:pPr>
            <a:r>
              <a:rPr lang="en-US" dirty="0"/>
              <a:t>Your professional life is set to transform into a flourishing oasis of success. With Jupiter and Saturn establishing ideal circumstances for advancement and recognition, this is your moment to shine! Opportunities will effortlessly head your way, and unlike other zodiac signs, they will approach you gracefully and smoothly, just how you prefer it. You may feel inclined to deliberate on every choice (typical Libra!), but have faith in your inherent skill to consider all perspectives and discover the perfect equilibrium. By the close of 2026, you’ll have crafted a balanced, work-life masterpiece.</a:t>
            </a:r>
          </a:p>
        </p:txBody>
      </p:sp>
    </p:spTree>
    <p:extLst>
      <p:ext uri="{BB962C8B-B14F-4D97-AF65-F5344CB8AC3E}">
        <p14:creationId xmlns:p14="http://schemas.microsoft.com/office/powerpoint/2010/main" val="404465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7980D-D229-6B98-C1A5-1F235598AF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0148D1-062F-715A-0AB5-2239607D1D21}"/>
              </a:ext>
            </a:extLst>
          </p:cNvPr>
          <p:cNvSpPr>
            <a:spLocks noGrp="1"/>
          </p:cNvSpPr>
          <p:nvPr>
            <p:ph type="title"/>
          </p:nvPr>
        </p:nvSpPr>
        <p:spPr/>
        <p:txBody>
          <a:bodyPr/>
          <a:lstStyle/>
          <a:p>
            <a:r>
              <a:rPr lang="en-US" sz="4400" b="1" dirty="0">
                <a:latin typeface="+mj-lt"/>
              </a:rPr>
              <a:t>Libra Horoscope 2026</a:t>
            </a:r>
            <a:endParaRPr lang="en-US" dirty="0"/>
          </a:p>
        </p:txBody>
      </p:sp>
      <p:sp>
        <p:nvSpPr>
          <p:cNvPr id="3" name="Content Placeholder 2">
            <a:extLst>
              <a:ext uri="{FF2B5EF4-FFF2-40B4-BE49-F238E27FC236}">
                <a16:creationId xmlns:a16="http://schemas.microsoft.com/office/drawing/2014/main" id="{A250408D-1702-18D8-7909-01A04D719C2B}"/>
              </a:ext>
            </a:extLst>
          </p:cNvPr>
          <p:cNvSpPr>
            <a:spLocks noGrp="1"/>
          </p:cNvSpPr>
          <p:nvPr>
            <p:ph idx="1"/>
          </p:nvPr>
        </p:nvSpPr>
        <p:spPr/>
        <p:txBody>
          <a:bodyPr>
            <a:normAutofit/>
          </a:bodyPr>
          <a:lstStyle/>
          <a:p>
            <a:pPr marL="0" indent="0">
              <a:buNone/>
            </a:pPr>
            <a:r>
              <a:rPr lang="en-US" dirty="0"/>
              <a:t>Libra Finance Horoscope 2026  </a:t>
            </a:r>
          </a:p>
          <a:p>
            <a:pPr marL="0" indent="0">
              <a:buNone/>
            </a:pPr>
            <a:r>
              <a:rPr lang="en-US" dirty="0"/>
              <a:t>This year, your financial instincts are set to become your greatest asset. The savvy investments you've been considering? It's time to put them into action. View your budget as your personal financial vision board. It's not about limiting yourself; it's about crafting the prosperous life you desire. Although being cautious is crucial (your scales insist on it!), your inherent ability to maintain balance will steer you toward some excellent financial choices. Keep in mind that even the most successful individuals need a solid economic base to build upon.</a:t>
            </a:r>
          </a:p>
        </p:txBody>
      </p:sp>
    </p:spTree>
    <p:extLst>
      <p:ext uri="{BB962C8B-B14F-4D97-AF65-F5344CB8AC3E}">
        <p14:creationId xmlns:p14="http://schemas.microsoft.com/office/powerpoint/2010/main" val="547956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FDABE-F8AB-A48D-5B0A-66FF5290C9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C67C27-04F9-B230-F6F4-29492C500684}"/>
              </a:ext>
            </a:extLst>
          </p:cNvPr>
          <p:cNvSpPr>
            <a:spLocks noGrp="1"/>
          </p:cNvSpPr>
          <p:nvPr>
            <p:ph type="title"/>
          </p:nvPr>
        </p:nvSpPr>
        <p:spPr/>
        <p:txBody>
          <a:bodyPr/>
          <a:lstStyle/>
          <a:p>
            <a:r>
              <a:rPr lang="en-US" sz="4400" b="1" dirty="0">
                <a:latin typeface="+mj-lt"/>
              </a:rPr>
              <a:t>Libra Horoscope 2026</a:t>
            </a:r>
            <a:endParaRPr lang="en-US" dirty="0"/>
          </a:p>
        </p:txBody>
      </p:sp>
      <p:sp>
        <p:nvSpPr>
          <p:cNvPr id="3" name="Content Placeholder 2">
            <a:extLst>
              <a:ext uri="{FF2B5EF4-FFF2-40B4-BE49-F238E27FC236}">
                <a16:creationId xmlns:a16="http://schemas.microsoft.com/office/drawing/2014/main" id="{66A03BC9-1F04-7D26-8C94-A31F7F413087}"/>
              </a:ext>
            </a:extLst>
          </p:cNvPr>
          <p:cNvSpPr>
            <a:spLocks noGrp="1"/>
          </p:cNvSpPr>
          <p:nvPr>
            <p:ph idx="1"/>
          </p:nvPr>
        </p:nvSpPr>
        <p:spPr/>
        <p:txBody>
          <a:bodyPr>
            <a:normAutofit/>
          </a:bodyPr>
          <a:lstStyle/>
          <a:p>
            <a:pPr marL="0" indent="0">
              <a:buNone/>
            </a:pPr>
            <a:r>
              <a:rPr lang="en-US" dirty="0"/>
              <a:t>Libra Health Horoscope 2026</a:t>
            </a:r>
          </a:p>
          <a:p>
            <a:pPr marL="0" indent="0">
              <a:buNone/>
            </a:pPr>
            <a:r>
              <a:rPr lang="en-US" dirty="0"/>
              <a:t>Your health requires your attention, but in a typical Libra style, it’s all about maintaining balance! Rather than concentrating on quick health solutions, 2026 inspires you to establish a wellness routine that is as enjoyable as it is aesthetically pleasing. Your body is craving a harmony between work, leisure, rest, and physical activity. By prioritizing balance and self-care, you can develop a customized health plan that keeps you energized and in tune with your physical, emotional, and mental well-being.</a:t>
            </a:r>
          </a:p>
        </p:txBody>
      </p:sp>
    </p:spTree>
    <p:extLst>
      <p:ext uri="{BB962C8B-B14F-4D97-AF65-F5344CB8AC3E}">
        <p14:creationId xmlns:p14="http://schemas.microsoft.com/office/powerpoint/2010/main" val="2577753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F7D96-E4F1-CCB8-CB9B-B7C8FC7D15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8FE177-F908-3EA6-090C-5AE99249819C}"/>
              </a:ext>
            </a:extLst>
          </p:cNvPr>
          <p:cNvSpPr>
            <a:spLocks noGrp="1"/>
          </p:cNvSpPr>
          <p:nvPr>
            <p:ph type="title"/>
          </p:nvPr>
        </p:nvSpPr>
        <p:spPr/>
        <p:txBody>
          <a:bodyPr/>
          <a:lstStyle/>
          <a:p>
            <a:r>
              <a:rPr lang="en-US" sz="4400" b="1" dirty="0">
                <a:latin typeface="+mj-lt"/>
              </a:rPr>
              <a:t>Libra Horoscope 2026</a:t>
            </a:r>
            <a:endParaRPr lang="en-US" dirty="0"/>
          </a:p>
        </p:txBody>
      </p:sp>
      <p:sp>
        <p:nvSpPr>
          <p:cNvPr id="3" name="Content Placeholder 2">
            <a:extLst>
              <a:ext uri="{FF2B5EF4-FFF2-40B4-BE49-F238E27FC236}">
                <a16:creationId xmlns:a16="http://schemas.microsoft.com/office/drawing/2014/main" id="{D2E52E29-D331-1D33-801B-0B3229D22402}"/>
              </a:ext>
            </a:extLst>
          </p:cNvPr>
          <p:cNvSpPr>
            <a:spLocks noGrp="1"/>
          </p:cNvSpPr>
          <p:nvPr>
            <p:ph idx="1"/>
          </p:nvPr>
        </p:nvSpPr>
        <p:spPr/>
        <p:txBody>
          <a:bodyPr>
            <a:normAutofit lnSpcReduction="10000"/>
          </a:bodyPr>
          <a:lstStyle/>
          <a:p>
            <a:pPr marL="0" indent="0">
              <a:buNone/>
            </a:pPr>
            <a:r>
              <a:rPr lang="en-US" dirty="0"/>
              <a:t>Libra Family Life Horoscope 2026  </a:t>
            </a:r>
          </a:p>
          <a:p>
            <a:pPr marL="0" indent="0">
              <a:buNone/>
            </a:pPr>
            <a:r>
              <a:rPr lang="en-US" dirty="0"/>
              <a:t>In 2026, family life will offer satisfaction, happiness, and closer connections. The year starts with Jupiter promoting love, harmony, and reconciliation, making the period from January to April perfect for clearing up past misunderstandings. Between May and August, celebrations, new family members, and joyful news will enhance unity and foster warmth within the community. However, from September to December, conflicts over finances, property, or health issues may challenge patience. The influence of Rahu necessitates calm communication and balance, while Saturn will restore stability by the end of the year, ensuring harmony, responsibility, and stronger family ties.</a:t>
            </a:r>
          </a:p>
        </p:txBody>
      </p:sp>
    </p:spTree>
    <p:extLst>
      <p:ext uri="{BB962C8B-B14F-4D97-AF65-F5344CB8AC3E}">
        <p14:creationId xmlns:p14="http://schemas.microsoft.com/office/powerpoint/2010/main" val="20579031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ED74D-F2B1-461A-54A3-2DB8E989A0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E2661D-B5D3-01F7-9A1C-4E40061DFEF2}"/>
              </a:ext>
            </a:extLst>
          </p:cNvPr>
          <p:cNvSpPr>
            <a:spLocks noGrp="1"/>
          </p:cNvSpPr>
          <p:nvPr>
            <p:ph type="title"/>
          </p:nvPr>
        </p:nvSpPr>
        <p:spPr/>
        <p:txBody>
          <a:bodyPr/>
          <a:lstStyle/>
          <a:p>
            <a:r>
              <a:rPr lang="en-US" sz="4400" b="1" dirty="0">
                <a:latin typeface="+mj-lt"/>
              </a:rPr>
              <a:t>Libra Horoscope 2026</a:t>
            </a:r>
            <a:endParaRPr lang="en-US" dirty="0"/>
          </a:p>
        </p:txBody>
      </p:sp>
      <p:sp>
        <p:nvSpPr>
          <p:cNvPr id="3" name="Content Placeholder 2">
            <a:extLst>
              <a:ext uri="{FF2B5EF4-FFF2-40B4-BE49-F238E27FC236}">
                <a16:creationId xmlns:a16="http://schemas.microsoft.com/office/drawing/2014/main" id="{0D3C28E6-6653-1095-838E-14686AECFC27}"/>
              </a:ext>
            </a:extLst>
          </p:cNvPr>
          <p:cNvSpPr>
            <a:spLocks noGrp="1"/>
          </p:cNvSpPr>
          <p:nvPr>
            <p:ph idx="1"/>
          </p:nvPr>
        </p:nvSpPr>
        <p:spPr/>
        <p:txBody>
          <a:bodyPr>
            <a:normAutofit/>
          </a:bodyPr>
          <a:lstStyle/>
          <a:p>
            <a:pPr marL="0" indent="0">
              <a:buNone/>
            </a:pPr>
            <a:r>
              <a:rPr lang="en-US" dirty="0"/>
              <a:t>Libra Love &amp; Relationship Horoscope 2026  </a:t>
            </a:r>
          </a:p>
          <a:p>
            <a:pPr marL="0" indent="0">
              <a:buNone/>
            </a:pPr>
            <a:r>
              <a:rPr lang="en-US" dirty="0"/>
              <a:t>The realm of romance is set to be enchanting in 2026! Your love journey will start on a positive note during the year’s first half, filled with candlelit dinners, meaningful discussions, and cherished moments together. However, as the year advances, particularly around the middle, you might find yourself feeling more emotionally sensitive (thanks to Venus!). This simply means your heart is becoming more open to forming deeper bonds. Trust and transparent communication will serve as your relationship strengths. Imagine your love life as a dance, where each step brings you closer to a more intricate and beautiful rhythm.</a:t>
            </a:r>
          </a:p>
        </p:txBody>
      </p:sp>
    </p:spTree>
    <p:extLst>
      <p:ext uri="{BB962C8B-B14F-4D97-AF65-F5344CB8AC3E}">
        <p14:creationId xmlns:p14="http://schemas.microsoft.com/office/powerpoint/2010/main" val="679524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FE3C5-3F81-F6E2-E303-2450B78021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570020-31B4-A52F-DE65-F2BD3702AEB7}"/>
              </a:ext>
            </a:extLst>
          </p:cNvPr>
          <p:cNvSpPr>
            <a:spLocks noGrp="1"/>
          </p:cNvSpPr>
          <p:nvPr>
            <p:ph type="title"/>
          </p:nvPr>
        </p:nvSpPr>
        <p:spPr/>
        <p:txBody>
          <a:bodyPr/>
          <a:lstStyle/>
          <a:p>
            <a:r>
              <a:rPr lang="en-US" sz="4400" b="1" dirty="0">
                <a:latin typeface="+mj-lt"/>
              </a:rPr>
              <a:t>Libra Horoscope 2026</a:t>
            </a:r>
            <a:endParaRPr lang="en-US" dirty="0"/>
          </a:p>
        </p:txBody>
      </p:sp>
      <p:sp>
        <p:nvSpPr>
          <p:cNvPr id="3" name="Content Placeholder 2">
            <a:extLst>
              <a:ext uri="{FF2B5EF4-FFF2-40B4-BE49-F238E27FC236}">
                <a16:creationId xmlns:a16="http://schemas.microsoft.com/office/drawing/2014/main" id="{7B779420-A866-3A39-2952-2EB78387F1CC}"/>
              </a:ext>
            </a:extLst>
          </p:cNvPr>
          <p:cNvSpPr>
            <a:spLocks noGrp="1"/>
          </p:cNvSpPr>
          <p:nvPr>
            <p:ph idx="1"/>
          </p:nvPr>
        </p:nvSpPr>
        <p:spPr/>
        <p:txBody>
          <a:bodyPr>
            <a:normAutofit/>
          </a:bodyPr>
          <a:lstStyle/>
          <a:p>
            <a:pPr marL="0" indent="0">
              <a:buNone/>
            </a:pPr>
            <a:r>
              <a:rPr lang="en-US" dirty="0"/>
              <a:t>Conclusion: Libra Horoscope 2026  </a:t>
            </a:r>
          </a:p>
          <a:p>
            <a:pPr marL="0" indent="0">
              <a:buNone/>
            </a:pPr>
            <a:r>
              <a:rPr lang="en-US" dirty="0"/>
              <a:t>The year 2026 is where success harmonizes with balance. It’s aesthetically pleasing, it’s balanced, and it’s entirely within reach. The planets are positioning themselves to assist you in embracing your most harmonious and successful self, making the upcoming year your opportunity to shine like never before. With every aspect of your life receiving celestial support, 2026 is the time to manifest the life you’ve always envisioned. Are you prepared to embrace your best version?</a:t>
            </a:r>
          </a:p>
        </p:txBody>
      </p:sp>
    </p:spTree>
    <p:extLst>
      <p:ext uri="{BB962C8B-B14F-4D97-AF65-F5344CB8AC3E}">
        <p14:creationId xmlns:p14="http://schemas.microsoft.com/office/powerpoint/2010/main" val="1569051066"/>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5</TotalTime>
  <Words>733</Words>
  <Application>Microsoft Macintosh PowerPoint</Application>
  <PresentationFormat>Widescreen</PresentationFormat>
  <Paragraphs>21</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Gill Sans MT</vt:lpstr>
      <vt:lpstr>Gallery</vt:lpstr>
      <vt:lpstr>PowerPoint Presentation</vt:lpstr>
      <vt:lpstr>Libra Horoscope 2026</vt:lpstr>
      <vt:lpstr>Libra Horoscope 2026</vt:lpstr>
      <vt:lpstr>Libra Horoscope 2026</vt:lpstr>
      <vt:lpstr>Libra Horoscope 2026</vt:lpstr>
      <vt:lpstr>Libra Horoscope 2026</vt:lpstr>
      <vt:lpstr>Libra Horoscope 2026</vt:lpstr>
      <vt:lpstr>Libra Horoscope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 K</dc:creator>
  <cp:lastModifiedBy>K K</cp:lastModifiedBy>
  <cp:revision>1</cp:revision>
  <dcterms:created xsi:type="dcterms:W3CDTF">2026-01-20T09:11:38Z</dcterms:created>
  <dcterms:modified xsi:type="dcterms:W3CDTF">2026-01-20T09:16:39Z</dcterms:modified>
</cp:coreProperties>
</file>