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7" r:id="rId2"/>
    <p:sldId id="258" r:id="rId3"/>
    <p:sldId id="259" r:id="rId4"/>
    <p:sldId id="260" r:id="rId5"/>
    <p:sldId id="261" r:id="rId6"/>
    <p:sldId id="262" r:id="rId7"/>
    <p:sldId id="263" r:id="rId8"/>
    <p:sldId id="264" r:id="rId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719"/>
  </p:normalViewPr>
  <p:slideViewPr>
    <p:cSldViewPr snapToGrid="0">
      <p:cViewPr varScale="1">
        <p:scale>
          <a:sx n="95" d="100"/>
          <a:sy n="95" d="100"/>
        </p:scale>
        <p:origin x="1216"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53709FC-D251-E747-A113-AC6BAD863D05}" type="datetimeFigureOut">
              <a:rPr lang="en-US" smtClean="0"/>
              <a:t>1/20/26</a:t>
            </a:fld>
            <a:endParaRPr lang="en-US"/>
          </a:p>
        </p:txBody>
      </p:sp>
      <p:sp>
        <p:nvSpPr>
          <p:cNvPr id="5" name="Footer Placeholder 4"/>
          <p:cNvSpPr>
            <a:spLocks noGrp="1"/>
          </p:cNvSpPr>
          <p:nvPr>
            <p:ph type="ftr" sz="quarter" idx="11"/>
          </p:nvPr>
        </p:nvSpPr>
        <p:spPr>
          <a:xfrm>
            <a:off x="2416500" y="329307"/>
            <a:ext cx="4973915" cy="309201"/>
          </a:xfrm>
        </p:spPr>
        <p:txBody>
          <a:bodyPr/>
          <a:lstStyle/>
          <a:p>
            <a:endParaRPr lang="en-US"/>
          </a:p>
        </p:txBody>
      </p:sp>
      <p:sp>
        <p:nvSpPr>
          <p:cNvPr id="6" name="Slide Number Placeholder 5"/>
          <p:cNvSpPr>
            <a:spLocks noGrp="1"/>
          </p:cNvSpPr>
          <p:nvPr>
            <p:ph type="sldNum" sz="quarter" idx="12"/>
          </p:nvPr>
        </p:nvSpPr>
        <p:spPr>
          <a:xfrm>
            <a:off x="1437664" y="798973"/>
            <a:ext cx="811019" cy="503578"/>
          </a:xfrm>
        </p:spPr>
        <p:txBody>
          <a:bodyPr/>
          <a:lstStyle/>
          <a:p>
            <a:fld id="{E3E9D304-2CD7-5348-A787-D1BDFB6242C3}" type="slidenum">
              <a:rPr lang="en-US" smtClean="0"/>
              <a:t>‹#›</a:t>
            </a:fld>
            <a:endParaRPr lang="en-US"/>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0984650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53709FC-D251-E747-A113-AC6BAD863D05}" type="datetimeFigureOut">
              <a:rPr lang="en-US" smtClean="0"/>
              <a:t>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E9D304-2CD7-5348-A787-D1BDFB6242C3}" type="slidenum">
              <a:rPr lang="en-US" smtClean="0"/>
              <a:t>‹#›</a:t>
            </a:fld>
            <a:endParaRPr lang="en-US"/>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5679702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53709FC-D251-E747-A113-AC6BAD863D05}" type="datetimeFigureOut">
              <a:rPr lang="en-US" smtClean="0"/>
              <a:t>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E9D304-2CD7-5348-A787-D1BDFB6242C3}" type="slidenum">
              <a:rPr lang="en-US" smtClean="0"/>
              <a:t>‹#›</a:t>
            </a:fld>
            <a:endParaRPr lang="en-US"/>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8359282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53709FC-D251-E747-A113-AC6BAD863D05}" type="datetimeFigureOut">
              <a:rPr lang="en-US" smtClean="0"/>
              <a:t>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E9D304-2CD7-5348-A787-D1BDFB6242C3}" type="slidenum">
              <a:rPr lang="en-US" smtClean="0"/>
              <a:t>‹#›</a:t>
            </a:fld>
            <a:endParaRPr lang="en-US"/>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0417903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53709FC-D251-E747-A113-AC6BAD863D05}" type="datetimeFigureOut">
              <a:rPr lang="en-US" smtClean="0"/>
              <a:t>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3E9D304-2CD7-5348-A787-D1BDFB6242C3}" type="slidenum">
              <a:rPr lang="en-US" smtClean="0"/>
              <a:t>‹#›</a:t>
            </a:fld>
            <a:endParaRPr lang="en-US"/>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397396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53709FC-D251-E747-A113-AC6BAD863D05}" type="datetimeFigureOut">
              <a:rPr lang="en-US" smtClean="0"/>
              <a:t>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3E9D304-2CD7-5348-A787-D1BDFB6242C3}" type="slidenum">
              <a:rPr lang="en-US" smtClean="0"/>
              <a:t>‹#›</a:t>
            </a:fld>
            <a:endParaRPr lang="en-US"/>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1118872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53709FC-D251-E747-A113-AC6BAD863D05}" type="datetimeFigureOut">
              <a:rPr lang="en-US" smtClean="0"/>
              <a:t>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3E9D304-2CD7-5348-A787-D1BDFB6242C3}" type="slidenum">
              <a:rPr lang="en-US" smtClean="0"/>
              <a:t>‹#›</a:t>
            </a:fld>
            <a:endParaRPr lang="en-US"/>
          </a:p>
        </p:txBody>
      </p:sp>
    </p:spTree>
    <p:extLst>
      <p:ext uri="{BB962C8B-B14F-4D97-AF65-F5344CB8AC3E}">
        <p14:creationId xmlns:p14="http://schemas.microsoft.com/office/powerpoint/2010/main" val="3698815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53709FC-D251-E747-A113-AC6BAD863D05}" type="datetimeFigureOut">
              <a:rPr lang="en-US" smtClean="0"/>
              <a:t>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E9D304-2CD7-5348-A787-D1BDFB6242C3}" type="slidenum">
              <a:rPr lang="en-US" smtClean="0"/>
              <a:t>‹#›</a:t>
            </a:fld>
            <a:endParaRPr lang="en-US"/>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1737647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053709FC-D251-E747-A113-AC6BAD863D05}" type="datetimeFigureOut">
              <a:rPr lang="en-US" smtClean="0"/>
              <a:t>1/20/26</a:t>
            </a:fld>
            <a:endParaRPr lang="en-US"/>
          </a:p>
        </p:txBody>
      </p:sp>
      <p:sp>
        <p:nvSpPr>
          <p:cNvPr id="6" name="Footer Placeholder 5"/>
          <p:cNvSpPr>
            <a:spLocks noGrp="1"/>
          </p:cNvSpPr>
          <p:nvPr>
            <p:ph type="ftr" sz="quarter" idx="11"/>
          </p:nvPr>
        </p:nvSpPr>
        <p:spPr>
          <a:xfrm>
            <a:off x="1447382" y="318640"/>
            <a:ext cx="5541004" cy="320931"/>
          </a:xfrm>
        </p:spPr>
        <p:txBody>
          <a:bodyPr/>
          <a:lstStyle/>
          <a:p>
            <a:endParaRPr lang="en-US"/>
          </a:p>
        </p:txBody>
      </p:sp>
      <p:sp>
        <p:nvSpPr>
          <p:cNvPr id="7" name="Slide Number Placeholder 6"/>
          <p:cNvSpPr>
            <a:spLocks noGrp="1"/>
          </p:cNvSpPr>
          <p:nvPr>
            <p:ph type="sldNum" sz="quarter" idx="12"/>
          </p:nvPr>
        </p:nvSpPr>
        <p:spPr/>
        <p:txBody>
          <a:bodyPr/>
          <a:lstStyle/>
          <a:p>
            <a:fld id="{E3E9D304-2CD7-5348-A787-D1BDFB6242C3}" type="slidenum">
              <a:rPr lang="en-US" smtClean="0"/>
              <a:t>‹#›</a:t>
            </a:fld>
            <a:endParaRPr lang="en-US"/>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7990776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53709FC-D251-E747-A113-AC6BAD863D05}" type="datetimeFigureOut">
              <a:rPr lang="en-US" smtClean="0"/>
              <a:t>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E9D304-2CD7-5348-A787-D1BDFB6242C3}" type="slidenum">
              <a:rPr lang="en-US" smtClean="0"/>
              <a:t>‹#›</a:t>
            </a:fld>
            <a:endParaRPr lang="en-US"/>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3308089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53709FC-D251-E747-A113-AC6BAD863D05}" type="datetimeFigureOut">
              <a:rPr lang="en-US" smtClean="0"/>
              <a:t>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E9D304-2CD7-5348-A787-D1BDFB6242C3}" type="slidenum">
              <a:rPr lang="en-US" smtClean="0"/>
              <a:t>‹#›</a:t>
            </a:fld>
            <a:endParaRPr lang="en-US"/>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4123804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053709FC-D251-E747-A113-AC6BAD863D05}" type="datetimeFigureOut">
              <a:rPr lang="en-US" smtClean="0"/>
              <a:t>1/20/26</a:t>
            </a:fld>
            <a:endParaRPr lang="en-US"/>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E3E9D304-2CD7-5348-A787-D1BDFB6242C3}" type="slidenum">
              <a:rPr lang="en-US" smtClean="0"/>
              <a:t>‹#›</a:t>
            </a:fld>
            <a:endParaRPr lang="en-US"/>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5288425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616517F-AEC2-4E38-41D5-9723BF92246E}"/>
              </a:ext>
            </a:extLst>
          </p:cNvPr>
          <p:cNvSpPr txBox="1"/>
          <p:nvPr/>
        </p:nvSpPr>
        <p:spPr>
          <a:xfrm>
            <a:off x="3046880" y="3044279"/>
            <a:ext cx="6098240" cy="769441"/>
          </a:xfrm>
          <a:prstGeom prst="rect">
            <a:avLst/>
          </a:prstGeom>
          <a:noFill/>
        </p:spPr>
        <p:txBody>
          <a:bodyPr wrap="square">
            <a:spAutoFit/>
          </a:bodyPr>
          <a:lstStyle/>
          <a:p>
            <a:pPr algn="ctr"/>
            <a:r>
              <a:rPr lang="en-US" sz="4400" b="1" dirty="0">
                <a:latin typeface="+mj-lt"/>
              </a:rPr>
              <a:t>Leo Horoscope 2026</a:t>
            </a:r>
          </a:p>
        </p:txBody>
      </p:sp>
    </p:spTree>
    <p:extLst>
      <p:ext uri="{BB962C8B-B14F-4D97-AF65-F5344CB8AC3E}">
        <p14:creationId xmlns:p14="http://schemas.microsoft.com/office/powerpoint/2010/main" val="10577277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60B4EB-6B46-E193-7F8D-EDAA8DCD92B0}"/>
              </a:ext>
            </a:extLst>
          </p:cNvPr>
          <p:cNvSpPr>
            <a:spLocks noGrp="1"/>
          </p:cNvSpPr>
          <p:nvPr>
            <p:ph type="title"/>
          </p:nvPr>
        </p:nvSpPr>
        <p:spPr/>
        <p:txBody>
          <a:bodyPr/>
          <a:lstStyle/>
          <a:p>
            <a:r>
              <a:rPr lang="en-US" sz="4400" b="1" dirty="0">
                <a:latin typeface="+mj-lt"/>
              </a:rPr>
              <a:t>Leo Horoscope 2026</a:t>
            </a:r>
          </a:p>
        </p:txBody>
      </p:sp>
      <p:sp>
        <p:nvSpPr>
          <p:cNvPr id="3" name="Content Placeholder 2">
            <a:extLst>
              <a:ext uri="{FF2B5EF4-FFF2-40B4-BE49-F238E27FC236}">
                <a16:creationId xmlns:a16="http://schemas.microsoft.com/office/drawing/2014/main" id="{B6CDF1AB-E1B5-5AAF-B315-0E2B612D6B3C}"/>
              </a:ext>
            </a:extLst>
          </p:cNvPr>
          <p:cNvSpPr>
            <a:spLocks noGrp="1"/>
          </p:cNvSpPr>
          <p:nvPr>
            <p:ph idx="1"/>
          </p:nvPr>
        </p:nvSpPr>
        <p:spPr/>
        <p:txBody>
          <a:bodyPr/>
          <a:lstStyle/>
          <a:p>
            <a:pPr marL="0" indent="0">
              <a:buNone/>
            </a:pPr>
            <a:r>
              <a:rPr lang="en-US" dirty="0"/>
              <a:t>Prepare to embrace the excitement of 2026, as this year is practically calling for your unique dramatic style! With Jupiter backing you, it promises to be a year filled with transformation and growth. Consider Jupiter your personal champion, and when it’s by your side, wonderful things occur. This isn’t just another year; it’s your opportunity to transform challenges into victories and hurdles into chances. So, are you set to step into the limelight and seize your moment?</a:t>
            </a:r>
          </a:p>
        </p:txBody>
      </p:sp>
    </p:spTree>
    <p:extLst>
      <p:ext uri="{BB962C8B-B14F-4D97-AF65-F5344CB8AC3E}">
        <p14:creationId xmlns:p14="http://schemas.microsoft.com/office/powerpoint/2010/main" val="6603977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8DA836-0E3A-6ED4-F41C-456F149DCAB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41B7D41-509E-751E-462C-767B5A40D149}"/>
              </a:ext>
            </a:extLst>
          </p:cNvPr>
          <p:cNvSpPr>
            <a:spLocks noGrp="1"/>
          </p:cNvSpPr>
          <p:nvPr>
            <p:ph type="title"/>
          </p:nvPr>
        </p:nvSpPr>
        <p:spPr/>
        <p:txBody>
          <a:bodyPr/>
          <a:lstStyle/>
          <a:p>
            <a:r>
              <a:rPr lang="en-US" sz="4400" b="1" dirty="0">
                <a:latin typeface="+mj-lt"/>
              </a:rPr>
              <a:t>Leo Horoscope 2026</a:t>
            </a:r>
          </a:p>
        </p:txBody>
      </p:sp>
      <p:sp>
        <p:nvSpPr>
          <p:cNvPr id="3" name="Content Placeholder 2">
            <a:extLst>
              <a:ext uri="{FF2B5EF4-FFF2-40B4-BE49-F238E27FC236}">
                <a16:creationId xmlns:a16="http://schemas.microsoft.com/office/drawing/2014/main" id="{F53EB42E-34EF-C43C-233F-C9BDD766B17A}"/>
              </a:ext>
            </a:extLst>
          </p:cNvPr>
          <p:cNvSpPr>
            <a:spLocks noGrp="1"/>
          </p:cNvSpPr>
          <p:nvPr>
            <p:ph idx="1"/>
          </p:nvPr>
        </p:nvSpPr>
        <p:spPr/>
        <p:txBody>
          <a:bodyPr>
            <a:normAutofit/>
          </a:bodyPr>
          <a:lstStyle/>
          <a:p>
            <a:pPr marL="0" indent="0">
              <a:buNone/>
            </a:pPr>
            <a:r>
              <a:rPr lang="en-US" dirty="0"/>
              <a:t>Leo Career Horoscope 2026  </a:t>
            </a:r>
          </a:p>
          <a:p>
            <a:pPr marL="0" indent="0">
              <a:buNone/>
            </a:pPr>
            <a:r>
              <a:rPr lang="en-US" dirty="0"/>
              <a:t>Your profession is set to transform into your personal stage in 2026. With Jupiter presenting new opportunities within your realms of earnings and acknowledgment, it’s your time to shine! Fresh chances will come your way, albeit they might first resemble obstacles. Consider it as auditioning for your ideal part—nerve-racking and exhausting, but ultimately rewarding. You may experience fatigue both physically and mentally in the beginning, but harness that determination because by the year’s conclusion, you’ll be taking a well-earned bow and enjoying the accolades for your efforts.</a:t>
            </a:r>
          </a:p>
        </p:txBody>
      </p:sp>
    </p:spTree>
    <p:extLst>
      <p:ext uri="{BB962C8B-B14F-4D97-AF65-F5344CB8AC3E}">
        <p14:creationId xmlns:p14="http://schemas.microsoft.com/office/powerpoint/2010/main" val="9271501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7C479B-BE04-8D3C-188B-B4642B3014A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3371AAB-BE53-D4CE-28E2-86855BD7193B}"/>
              </a:ext>
            </a:extLst>
          </p:cNvPr>
          <p:cNvSpPr>
            <a:spLocks noGrp="1"/>
          </p:cNvSpPr>
          <p:nvPr>
            <p:ph type="title"/>
          </p:nvPr>
        </p:nvSpPr>
        <p:spPr/>
        <p:txBody>
          <a:bodyPr/>
          <a:lstStyle/>
          <a:p>
            <a:r>
              <a:rPr lang="en-US" sz="4400" b="1" dirty="0">
                <a:latin typeface="+mj-lt"/>
              </a:rPr>
              <a:t>Leo Horoscope 2026</a:t>
            </a:r>
          </a:p>
        </p:txBody>
      </p:sp>
      <p:sp>
        <p:nvSpPr>
          <p:cNvPr id="3" name="Content Placeholder 2">
            <a:extLst>
              <a:ext uri="{FF2B5EF4-FFF2-40B4-BE49-F238E27FC236}">
                <a16:creationId xmlns:a16="http://schemas.microsoft.com/office/drawing/2014/main" id="{BC2DACBA-5AC8-7532-CBC6-65BFA4BEF5A2}"/>
              </a:ext>
            </a:extLst>
          </p:cNvPr>
          <p:cNvSpPr>
            <a:spLocks noGrp="1"/>
          </p:cNvSpPr>
          <p:nvPr>
            <p:ph idx="1"/>
          </p:nvPr>
        </p:nvSpPr>
        <p:spPr/>
        <p:txBody>
          <a:bodyPr>
            <a:normAutofit/>
          </a:bodyPr>
          <a:lstStyle/>
          <a:p>
            <a:pPr marL="0" indent="0">
              <a:buNone/>
            </a:pPr>
            <a:r>
              <a:rPr lang="en-US" dirty="0"/>
              <a:t>Leo Finance Horoscope 2026  </a:t>
            </a:r>
          </a:p>
          <a:p>
            <a:pPr marL="0" indent="0">
              <a:buNone/>
            </a:pPr>
            <a:r>
              <a:rPr lang="en-US" dirty="0"/>
              <a:t>Let’s discuss finances! At the beginning of the year, your budget may feel quite restricted, making financial planning essential. This temporary strain? It's simply the cosmos evaluating your financial skills. However, have faith; by the middle of the year, you'll notice promising new financial opportunities emerging, matching your vibrant spirit. Earnings will begin to increase, and as 2026 concludes, you'll observe your financial condition steadily improving. Just keep in mind, even royalty needs financial advisors to oversee their wealth.</a:t>
            </a:r>
          </a:p>
        </p:txBody>
      </p:sp>
    </p:spTree>
    <p:extLst>
      <p:ext uri="{BB962C8B-B14F-4D97-AF65-F5344CB8AC3E}">
        <p14:creationId xmlns:p14="http://schemas.microsoft.com/office/powerpoint/2010/main" val="19714910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0C50A3-1E16-6672-E840-61AF7E118D9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7851B5A-0C98-3920-B909-9FD1854B17A9}"/>
              </a:ext>
            </a:extLst>
          </p:cNvPr>
          <p:cNvSpPr>
            <a:spLocks noGrp="1"/>
          </p:cNvSpPr>
          <p:nvPr>
            <p:ph type="title"/>
          </p:nvPr>
        </p:nvSpPr>
        <p:spPr/>
        <p:txBody>
          <a:bodyPr/>
          <a:lstStyle/>
          <a:p>
            <a:r>
              <a:rPr lang="en-US" sz="4400" b="1" dirty="0">
                <a:latin typeface="+mj-lt"/>
              </a:rPr>
              <a:t>Leo Horoscope 2026</a:t>
            </a:r>
          </a:p>
        </p:txBody>
      </p:sp>
      <p:sp>
        <p:nvSpPr>
          <p:cNvPr id="3" name="Content Placeholder 2">
            <a:extLst>
              <a:ext uri="{FF2B5EF4-FFF2-40B4-BE49-F238E27FC236}">
                <a16:creationId xmlns:a16="http://schemas.microsoft.com/office/drawing/2014/main" id="{582B8341-2C59-E7BE-915D-58E4F5CDE320}"/>
              </a:ext>
            </a:extLst>
          </p:cNvPr>
          <p:cNvSpPr>
            <a:spLocks noGrp="1"/>
          </p:cNvSpPr>
          <p:nvPr>
            <p:ph idx="1"/>
          </p:nvPr>
        </p:nvSpPr>
        <p:spPr/>
        <p:txBody>
          <a:bodyPr>
            <a:normAutofit lnSpcReduction="10000"/>
          </a:bodyPr>
          <a:lstStyle/>
          <a:p>
            <a:pPr marL="0" indent="0">
              <a:buNone/>
            </a:pPr>
            <a:r>
              <a:rPr lang="en-US" dirty="0"/>
              <a:t>Leo Health Horoscope 2026  </a:t>
            </a:r>
          </a:p>
          <a:p>
            <a:pPr marL="0" indent="0">
              <a:buNone/>
            </a:pPr>
            <a:r>
              <a:rPr lang="en-US" dirty="0"/>
              <a:t>In 2026, paying close attention to your health will be essential, particularly during the initial months when work pressures and obstacles may leave you feeling both physically and mentally exhausted. Signs of fatigue and stress indicate the need to prioritize self-care and maintain balance. It will be important to exhibit persistence and resilience as you navigate these periods. As the year advances, Jupiter’s beneficial influence will enhance your energy, confidence, and overall well-being. Keeping a consistent routine of rest, exercise, and mindfulness will aid you in sustaining strength, transforming challenges into chances for renewal and growth.</a:t>
            </a:r>
          </a:p>
        </p:txBody>
      </p:sp>
    </p:spTree>
    <p:extLst>
      <p:ext uri="{BB962C8B-B14F-4D97-AF65-F5344CB8AC3E}">
        <p14:creationId xmlns:p14="http://schemas.microsoft.com/office/powerpoint/2010/main" val="25170744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5B1078-95DE-371A-9D07-1CAD0113FDD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3FC58FC-E9A0-B38A-3882-2B5BF60AF04B}"/>
              </a:ext>
            </a:extLst>
          </p:cNvPr>
          <p:cNvSpPr>
            <a:spLocks noGrp="1"/>
          </p:cNvSpPr>
          <p:nvPr>
            <p:ph type="title"/>
          </p:nvPr>
        </p:nvSpPr>
        <p:spPr/>
        <p:txBody>
          <a:bodyPr/>
          <a:lstStyle/>
          <a:p>
            <a:r>
              <a:rPr lang="en-US" sz="4400" b="1" dirty="0">
                <a:latin typeface="+mj-lt"/>
              </a:rPr>
              <a:t>Leo Horoscope 2026</a:t>
            </a:r>
          </a:p>
        </p:txBody>
      </p:sp>
      <p:sp>
        <p:nvSpPr>
          <p:cNvPr id="3" name="Content Placeholder 2">
            <a:extLst>
              <a:ext uri="{FF2B5EF4-FFF2-40B4-BE49-F238E27FC236}">
                <a16:creationId xmlns:a16="http://schemas.microsoft.com/office/drawing/2014/main" id="{C7564069-A1BB-655F-2EBA-2A4329CB942A}"/>
              </a:ext>
            </a:extLst>
          </p:cNvPr>
          <p:cNvSpPr>
            <a:spLocks noGrp="1"/>
          </p:cNvSpPr>
          <p:nvPr>
            <p:ph idx="1"/>
          </p:nvPr>
        </p:nvSpPr>
        <p:spPr/>
        <p:txBody>
          <a:bodyPr>
            <a:normAutofit/>
          </a:bodyPr>
          <a:lstStyle/>
          <a:p>
            <a:pPr marL="0" indent="0">
              <a:buNone/>
            </a:pPr>
            <a:r>
              <a:rPr lang="en-US" dirty="0"/>
              <a:t>Leo Family Life Horoscope 2026  </a:t>
            </a:r>
          </a:p>
          <a:p>
            <a:pPr marL="0" indent="0">
              <a:buNone/>
            </a:pPr>
            <a:r>
              <a:rPr lang="en-US" dirty="0"/>
              <a:t>Family relationships may begin a bit tumultuous, but they will gradually improve as the year unfolds. The subtle influence of Jupiter will quietly promote tranquility and collaboration within your home. The key to success in this area? It’s straightforward: open, sincere discussions with your family members. A touch of patience and compassion will significantly enhance the sense of unity in your household. By the year’s end, the family environment will feel considerably more connected and harmonious.</a:t>
            </a:r>
          </a:p>
        </p:txBody>
      </p:sp>
    </p:spTree>
    <p:extLst>
      <p:ext uri="{BB962C8B-B14F-4D97-AF65-F5344CB8AC3E}">
        <p14:creationId xmlns:p14="http://schemas.microsoft.com/office/powerpoint/2010/main" val="34399837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A59744-F006-BD1F-6417-6FA832743E6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EF545EA-C72D-E958-7683-6F40EBAB9264}"/>
              </a:ext>
            </a:extLst>
          </p:cNvPr>
          <p:cNvSpPr>
            <a:spLocks noGrp="1"/>
          </p:cNvSpPr>
          <p:nvPr>
            <p:ph type="title"/>
          </p:nvPr>
        </p:nvSpPr>
        <p:spPr/>
        <p:txBody>
          <a:bodyPr/>
          <a:lstStyle/>
          <a:p>
            <a:r>
              <a:rPr lang="en-US" sz="4400" b="1" dirty="0">
                <a:latin typeface="+mj-lt"/>
              </a:rPr>
              <a:t>Leo Horoscope 2026</a:t>
            </a:r>
          </a:p>
        </p:txBody>
      </p:sp>
      <p:sp>
        <p:nvSpPr>
          <p:cNvPr id="3" name="Content Placeholder 2">
            <a:extLst>
              <a:ext uri="{FF2B5EF4-FFF2-40B4-BE49-F238E27FC236}">
                <a16:creationId xmlns:a16="http://schemas.microsoft.com/office/drawing/2014/main" id="{BE9E2CE5-7E14-FEA6-92D0-6007F422D502}"/>
              </a:ext>
            </a:extLst>
          </p:cNvPr>
          <p:cNvSpPr>
            <a:spLocks noGrp="1"/>
          </p:cNvSpPr>
          <p:nvPr>
            <p:ph idx="1"/>
          </p:nvPr>
        </p:nvSpPr>
        <p:spPr/>
        <p:txBody>
          <a:bodyPr>
            <a:normAutofit/>
          </a:bodyPr>
          <a:lstStyle/>
          <a:p>
            <a:pPr marL="0" indent="0">
              <a:buNone/>
            </a:pPr>
            <a:r>
              <a:rPr lang="en-US" dirty="0"/>
              <a:t>Leo Love &amp; Relationship Horoscope 2026  </a:t>
            </a:r>
          </a:p>
          <a:p>
            <a:pPr marL="0" indent="0">
              <a:buNone/>
            </a:pPr>
            <a:r>
              <a:rPr lang="en-US" dirty="0"/>
              <a:t>This year, matters of the heart are set to become quite eventful. At the beginning of the year, your romantic life will resemble a soap opera, featuring both highs and lows. However, by July, you can expect things to begin settling into a lovely rhythm. Trust and commitment will become your relationship strengths, especially with your partner. Your love journey will start to feel like it's accompanied by the right soundtrack, as everything begins to align, allowing you to finally discover the harmony you’ve been seeking.</a:t>
            </a:r>
          </a:p>
        </p:txBody>
      </p:sp>
    </p:spTree>
    <p:extLst>
      <p:ext uri="{BB962C8B-B14F-4D97-AF65-F5344CB8AC3E}">
        <p14:creationId xmlns:p14="http://schemas.microsoft.com/office/powerpoint/2010/main" val="38729331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DC9B98-EBF0-CEE6-1988-6E76855DCD4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F6F0725-EF83-D9A7-1864-67803D22F183}"/>
              </a:ext>
            </a:extLst>
          </p:cNvPr>
          <p:cNvSpPr>
            <a:spLocks noGrp="1"/>
          </p:cNvSpPr>
          <p:nvPr>
            <p:ph type="title"/>
          </p:nvPr>
        </p:nvSpPr>
        <p:spPr/>
        <p:txBody>
          <a:bodyPr/>
          <a:lstStyle/>
          <a:p>
            <a:r>
              <a:rPr lang="en-US" sz="4400" b="1" dirty="0">
                <a:latin typeface="+mj-lt"/>
              </a:rPr>
              <a:t>Leo Horoscope 2026</a:t>
            </a:r>
          </a:p>
        </p:txBody>
      </p:sp>
      <p:sp>
        <p:nvSpPr>
          <p:cNvPr id="3" name="Content Placeholder 2">
            <a:extLst>
              <a:ext uri="{FF2B5EF4-FFF2-40B4-BE49-F238E27FC236}">
                <a16:creationId xmlns:a16="http://schemas.microsoft.com/office/drawing/2014/main" id="{7DC38B5F-80BB-7A0E-8AF5-6E7754E97C93}"/>
              </a:ext>
            </a:extLst>
          </p:cNvPr>
          <p:cNvSpPr>
            <a:spLocks noGrp="1"/>
          </p:cNvSpPr>
          <p:nvPr>
            <p:ph idx="1"/>
          </p:nvPr>
        </p:nvSpPr>
        <p:spPr/>
        <p:txBody>
          <a:bodyPr>
            <a:normAutofit/>
          </a:bodyPr>
          <a:lstStyle/>
          <a:p>
            <a:pPr marL="0" indent="0">
              <a:buNone/>
            </a:pPr>
            <a:r>
              <a:rPr lang="en-US" dirty="0"/>
              <a:t>Conclusion: Leo Horoscope 2026  </a:t>
            </a:r>
          </a:p>
          <a:p>
            <a:pPr marL="0" indent="0">
              <a:buNone/>
            </a:pPr>
            <a:r>
              <a:rPr lang="en-US" dirty="0"/>
              <a:t>The year 2026 is set to be a transformative one for you. While it may be chaotic and difficult at times, the rewards will be immense. You are on the verge of realizing your full potential, with the universe aligning in your favor. With Jupiter’s support, you possess everything necessary to seize the moment, take your rightful place in the limelight, and truly shine. Are you prepared to embrace this transformation and make 2026 an unforgettable year?</a:t>
            </a:r>
          </a:p>
        </p:txBody>
      </p:sp>
    </p:spTree>
    <p:extLst>
      <p:ext uri="{BB962C8B-B14F-4D97-AF65-F5344CB8AC3E}">
        <p14:creationId xmlns:p14="http://schemas.microsoft.com/office/powerpoint/2010/main" val="3962446037"/>
      </p:ext>
    </p:extLst>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docProps/app.xml><?xml version="1.0" encoding="utf-8"?>
<Properties xmlns="http://schemas.openxmlformats.org/officeDocument/2006/extended-properties" xmlns:vt="http://schemas.openxmlformats.org/officeDocument/2006/docPropsVTypes">
  <Template>Gallery</Template>
  <TotalTime>7</TotalTime>
  <Words>715</Words>
  <Application>Microsoft Macintosh PowerPoint</Application>
  <PresentationFormat>Widescreen</PresentationFormat>
  <Paragraphs>21</Paragraphs>
  <Slides>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Arial</vt:lpstr>
      <vt:lpstr>Gill Sans MT</vt:lpstr>
      <vt:lpstr>Gallery</vt:lpstr>
      <vt:lpstr>PowerPoint Presentation</vt:lpstr>
      <vt:lpstr>Leo Horoscope 2026</vt:lpstr>
      <vt:lpstr>Leo Horoscope 2026</vt:lpstr>
      <vt:lpstr>Leo Horoscope 2026</vt:lpstr>
      <vt:lpstr>Leo Horoscope 2026</vt:lpstr>
      <vt:lpstr>Leo Horoscope 2026</vt:lpstr>
      <vt:lpstr>Leo Horoscope 2026</vt:lpstr>
      <vt:lpstr>Leo Horoscope 2026</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 K</dc:creator>
  <cp:lastModifiedBy>K K</cp:lastModifiedBy>
  <cp:revision>1</cp:revision>
  <dcterms:created xsi:type="dcterms:W3CDTF">2026-01-20T08:59:19Z</dcterms:created>
  <dcterms:modified xsi:type="dcterms:W3CDTF">2026-01-20T09:06:54Z</dcterms:modified>
</cp:coreProperties>
</file>