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783DBB-ECD9-0547-9998-F6197ADDE4E9}"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AAF571E-84E4-7B4C-8983-D1D07419F4FF}"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0840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783DBB-ECD9-0547-9998-F6197ADDE4E9}"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F571E-84E4-7B4C-8983-D1D07419F4FF}"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931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783DBB-ECD9-0547-9998-F6197ADDE4E9}"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F571E-84E4-7B4C-8983-D1D07419F4FF}"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804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783DBB-ECD9-0547-9998-F6197ADDE4E9}"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F571E-84E4-7B4C-8983-D1D07419F4FF}"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907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783DBB-ECD9-0547-9998-F6197ADDE4E9}"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AF571E-84E4-7B4C-8983-D1D07419F4FF}"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98631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783DBB-ECD9-0547-9998-F6197ADDE4E9}"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AF571E-84E4-7B4C-8983-D1D07419F4FF}"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20268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783DBB-ECD9-0547-9998-F6197ADDE4E9}"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AF571E-84E4-7B4C-8983-D1D07419F4FF}" type="slidenum">
              <a:rPr lang="en-US" smtClean="0"/>
              <a:t>‹#›</a:t>
            </a:fld>
            <a:endParaRPr lang="en-US"/>
          </a:p>
        </p:txBody>
      </p:sp>
    </p:spTree>
    <p:extLst>
      <p:ext uri="{BB962C8B-B14F-4D97-AF65-F5344CB8AC3E}">
        <p14:creationId xmlns:p14="http://schemas.microsoft.com/office/powerpoint/2010/main" val="95220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783DBB-ECD9-0547-9998-F6197ADDE4E9}"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F571E-84E4-7B4C-8983-D1D07419F4FF}"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533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B783DBB-ECD9-0547-9998-F6197ADDE4E9}"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AAF571E-84E4-7B4C-8983-D1D07419F4FF}"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766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783DBB-ECD9-0547-9998-F6197ADDE4E9}"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F571E-84E4-7B4C-8983-D1D07419F4FF}"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3608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783DBB-ECD9-0547-9998-F6197ADDE4E9}"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F571E-84E4-7B4C-8983-D1D07419F4FF}"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072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B783DBB-ECD9-0547-9998-F6197ADDE4E9}"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AAF571E-84E4-7B4C-8983-D1D07419F4FF}"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855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92AAFA-761B-5E77-7E7B-6A1A3123649A}"/>
              </a:ext>
            </a:extLst>
          </p:cNvPr>
          <p:cNvSpPr txBox="1"/>
          <p:nvPr/>
        </p:nvSpPr>
        <p:spPr>
          <a:xfrm>
            <a:off x="2794187" y="3044279"/>
            <a:ext cx="6603626" cy="769441"/>
          </a:xfrm>
          <a:prstGeom prst="rect">
            <a:avLst/>
          </a:prstGeom>
          <a:noFill/>
        </p:spPr>
        <p:txBody>
          <a:bodyPr wrap="square">
            <a:spAutoFit/>
          </a:bodyPr>
          <a:lstStyle/>
          <a:p>
            <a:pPr algn="ctr"/>
            <a:r>
              <a:rPr lang="en-US" sz="4400" b="1" dirty="0">
                <a:latin typeface="+mj-lt"/>
              </a:rPr>
              <a:t>Gemini Horoscope 2026</a:t>
            </a:r>
          </a:p>
        </p:txBody>
      </p:sp>
    </p:spTree>
    <p:extLst>
      <p:ext uri="{BB962C8B-B14F-4D97-AF65-F5344CB8AC3E}">
        <p14:creationId xmlns:p14="http://schemas.microsoft.com/office/powerpoint/2010/main" val="1751839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4D5BD-F973-F4FC-B45C-C7AE0FF0452E}"/>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CACD35A6-A852-8FE8-11FF-EEA911D0F0EE}"/>
              </a:ext>
            </a:extLst>
          </p:cNvPr>
          <p:cNvSpPr>
            <a:spLocks noGrp="1"/>
          </p:cNvSpPr>
          <p:nvPr>
            <p:ph idx="1"/>
          </p:nvPr>
        </p:nvSpPr>
        <p:spPr/>
        <p:txBody>
          <a:bodyPr/>
          <a:lstStyle/>
          <a:p>
            <a:pPr marL="0" indent="0">
              <a:buNone/>
            </a:pPr>
            <a:r>
              <a:rPr lang="en-US" dirty="0"/>
              <a:t>2026 is more than just observing the stars; it’s about seizing the moment and embracing your true potential. With Jupiter, Saturn, and Rahu influencing events, the year is set to bring a flurry of opportunities and challenges that will stretch your limits and foster your growth. This is not a time for passivity; it’s your moment to step up and create your path. So, are you prepared to take charge and define your future?</a:t>
            </a:r>
          </a:p>
        </p:txBody>
      </p:sp>
    </p:spTree>
    <p:extLst>
      <p:ext uri="{BB962C8B-B14F-4D97-AF65-F5344CB8AC3E}">
        <p14:creationId xmlns:p14="http://schemas.microsoft.com/office/powerpoint/2010/main" val="822177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A0322-4160-3EFA-45F6-4AB6FCBC4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A70860-F39F-60C1-A2C2-B7AFBA2C50D4}"/>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BDDEE942-E3B1-68E5-B882-E87F050869CF}"/>
              </a:ext>
            </a:extLst>
          </p:cNvPr>
          <p:cNvSpPr>
            <a:spLocks noGrp="1"/>
          </p:cNvSpPr>
          <p:nvPr>
            <p:ph idx="1"/>
          </p:nvPr>
        </p:nvSpPr>
        <p:spPr/>
        <p:txBody>
          <a:bodyPr>
            <a:normAutofit/>
          </a:bodyPr>
          <a:lstStyle/>
          <a:p>
            <a:pPr marL="0" indent="0">
              <a:buNone/>
            </a:pPr>
            <a:r>
              <a:rPr lang="en-US" dirty="0"/>
              <a:t>Gemini Career Horoscope 2026  </a:t>
            </a:r>
          </a:p>
          <a:p>
            <a:pPr marL="0" indent="0">
              <a:buNone/>
            </a:pPr>
            <a:r>
              <a:rPr lang="en-US" dirty="0"/>
              <a:t>In 2026, your professional journey is poised for a remarkable uplift. The guidance of Jupiter will illuminate your career trajectory, bringing with it advancements, new duties, and well-earned acknowledgment for your efforts. You are likely to experience growth and stability in your workplace, along with thrilling prospects on the horizon. However, the influence of Rahu may tempt you to seek shortcuts, particularly regarding financial choices. Take this as a caution; proceed with care and refrain from hasty decisions. Adhere to your long-term plan, and with perseverance, you’ll pave the way for enduring success.</a:t>
            </a:r>
          </a:p>
        </p:txBody>
      </p:sp>
    </p:spTree>
    <p:extLst>
      <p:ext uri="{BB962C8B-B14F-4D97-AF65-F5344CB8AC3E}">
        <p14:creationId xmlns:p14="http://schemas.microsoft.com/office/powerpoint/2010/main" val="82025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1E9FD-893B-440F-27A0-EB1B41073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48F15-818C-9750-0B9F-E83A86ABECC4}"/>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C0A89692-5C00-88F6-4391-B0155A8EE468}"/>
              </a:ext>
            </a:extLst>
          </p:cNvPr>
          <p:cNvSpPr>
            <a:spLocks noGrp="1"/>
          </p:cNvSpPr>
          <p:nvPr>
            <p:ph idx="1"/>
          </p:nvPr>
        </p:nvSpPr>
        <p:spPr/>
        <p:txBody>
          <a:bodyPr>
            <a:normAutofit/>
          </a:bodyPr>
          <a:lstStyle/>
          <a:p>
            <a:pPr marL="0" indent="0">
              <a:buNone/>
            </a:pPr>
            <a:r>
              <a:rPr lang="en-US" dirty="0"/>
              <a:t>In 2026, your financial situation is expected to grow steadily as Jupiter and Saturn contribute to your prosperity and stability. New avenues for income will arise, and gains from earlier investments will bolster your financial standing. This year is particularly advantageous for mutual funds, government initiatives, and real estate, although Rahu and Mars may cause unexpected expenses related to vehicles, housing, or unforeseen issues that require careful budgeting. Saturn's retrograde may lead to career hindrances and family conflicts, necessitating a period of balance and introspection. The last quarter of the year will be favorable for long-term property investments and wealth generation, establishing a solid groundwork for lasting success.</a:t>
            </a:r>
          </a:p>
        </p:txBody>
      </p:sp>
    </p:spTree>
    <p:extLst>
      <p:ext uri="{BB962C8B-B14F-4D97-AF65-F5344CB8AC3E}">
        <p14:creationId xmlns:p14="http://schemas.microsoft.com/office/powerpoint/2010/main" val="375867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620B0-EBFB-4EFE-9157-32473BA6D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5D890-93E5-B9AE-C4DF-13A09B25AFAE}"/>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4959103D-EC08-FC81-CFBA-43139B9C8F49}"/>
              </a:ext>
            </a:extLst>
          </p:cNvPr>
          <p:cNvSpPr>
            <a:spLocks noGrp="1"/>
          </p:cNvSpPr>
          <p:nvPr>
            <p:ph idx="1"/>
          </p:nvPr>
        </p:nvSpPr>
        <p:spPr/>
        <p:txBody>
          <a:bodyPr>
            <a:normAutofit lnSpcReduction="10000"/>
          </a:bodyPr>
          <a:lstStyle/>
          <a:p>
            <a:pPr marL="0" indent="0">
              <a:buNone/>
            </a:pPr>
            <a:r>
              <a:rPr lang="en-US" dirty="0"/>
              <a:t>Gemini Health Horoscope 2026  </a:t>
            </a:r>
          </a:p>
          <a:p>
            <a:pPr marL="0" indent="0">
              <a:buNone/>
            </a:pPr>
            <a:r>
              <a:rPr lang="en-US" dirty="0"/>
              <a:t>In 2026, both your mental and physical health will face challenges. The influence of Rahu and Ketu may bring emotional stress or fluctuations, but the guidance of Saturn will aid your commitment to self-care. This year is the time to integrate health into your daily life rather than treating it as an afterthought. Engaging in regular exercise, meditation, and maintaining a balanced diet will be essential for keeping yourself centered and in optimal shape. By adhering to your wellness regimen, you'll not only steer clear of illness but also enhance your body, mind, and spirit. Achieving a sense of balance in health will be your focus this year, and you will excel at it.</a:t>
            </a:r>
          </a:p>
        </p:txBody>
      </p:sp>
    </p:spTree>
    <p:extLst>
      <p:ext uri="{BB962C8B-B14F-4D97-AF65-F5344CB8AC3E}">
        <p14:creationId xmlns:p14="http://schemas.microsoft.com/office/powerpoint/2010/main" val="91414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3FA4-7EDA-525E-1741-91FFDE0F1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48FF3-0FF9-302B-C4D4-49E00ED15001}"/>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7EC553F7-F536-3C11-B50F-74DA093E0D6A}"/>
              </a:ext>
            </a:extLst>
          </p:cNvPr>
          <p:cNvSpPr>
            <a:spLocks noGrp="1"/>
          </p:cNvSpPr>
          <p:nvPr>
            <p:ph idx="1"/>
          </p:nvPr>
        </p:nvSpPr>
        <p:spPr/>
        <p:txBody>
          <a:bodyPr>
            <a:normAutofit/>
          </a:bodyPr>
          <a:lstStyle/>
          <a:p>
            <a:pPr marL="0" indent="0">
              <a:buNone/>
            </a:pPr>
            <a:r>
              <a:rPr lang="en-US" dirty="0"/>
              <a:t>Gemini Family Life Horoscope 2026  </a:t>
            </a:r>
          </a:p>
          <a:p>
            <a:pPr marL="0" indent="0">
              <a:buNone/>
            </a:pPr>
            <a:r>
              <a:rPr lang="en-US" dirty="0"/>
              <a:t>Family dynamics might resemble a rollercoaster ride in 2026, as Rahu stirs things up and leads to some miscommunications. However, these challenges don't have to result in ongoing strife. Through patience, open dialogue, and a commitment to honesty, you can mend previous conflicts and build stronger connections with your family. This year offers a great opportunity for emotional development and addressing longstanding family matters. By dedicating time to repair these relationships, you will cultivate peace and harmony within your household.</a:t>
            </a:r>
          </a:p>
        </p:txBody>
      </p:sp>
    </p:spTree>
    <p:extLst>
      <p:ext uri="{BB962C8B-B14F-4D97-AF65-F5344CB8AC3E}">
        <p14:creationId xmlns:p14="http://schemas.microsoft.com/office/powerpoint/2010/main" val="3599829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BB026-A504-E7DE-67C8-E5DE65F63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DFA87-BF7C-EC30-B61A-EC4F4858CC28}"/>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116FDFB7-E204-2655-DEFC-69D7E56B570C}"/>
              </a:ext>
            </a:extLst>
          </p:cNvPr>
          <p:cNvSpPr>
            <a:spLocks noGrp="1"/>
          </p:cNvSpPr>
          <p:nvPr>
            <p:ph idx="1"/>
          </p:nvPr>
        </p:nvSpPr>
        <p:spPr/>
        <p:txBody>
          <a:bodyPr>
            <a:normAutofit lnSpcReduction="10000"/>
          </a:bodyPr>
          <a:lstStyle/>
          <a:p>
            <a:pPr marL="0" indent="0">
              <a:buNone/>
            </a:pPr>
            <a:r>
              <a:rPr lang="en-US" dirty="0"/>
              <a:t>Gemini Love &amp; Relationship Horoscope 2026  </a:t>
            </a:r>
          </a:p>
          <a:p>
            <a:pPr marL="0" indent="0">
              <a:buNone/>
            </a:pPr>
            <a:r>
              <a:rPr lang="en-US" dirty="0"/>
              <a:t>In 2026, love is set to become deeper and more significant. Whether you are single, dating, or in a committed partnership, prepare for emotional development and meaningful connections. If you’re unattached, there's a high likelihood you’ll encounter someone who will turn your world upside down. For those already in a relationship, this is an ideal moment to deepen your emotional ties. Open communication will be essential for success in your romantic life, so ensure that you express yourself honestly. For married couples, stability and growth are on the way, making it an excellent opportunity to discuss future plans or take steps towards family aspirations.</a:t>
            </a:r>
          </a:p>
        </p:txBody>
      </p:sp>
    </p:spTree>
    <p:extLst>
      <p:ext uri="{BB962C8B-B14F-4D97-AF65-F5344CB8AC3E}">
        <p14:creationId xmlns:p14="http://schemas.microsoft.com/office/powerpoint/2010/main" val="2598457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0B293-31FA-A5FB-780A-61FCD6C07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B52D4-5B7E-B75D-22DE-699A521B041A}"/>
              </a:ext>
            </a:extLst>
          </p:cNvPr>
          <p:cNvSpPr>
            <a:spLocks noGrp="1"/>
          </p:cNvSpPr>
          <p:nvPr>
            <p:ph type="title"/>
          </p:nvPr>
        </p:nvSpPr>
        <p:spPr/>
        <p:txBody>
          <a:bodyPr/>
          <a:lstStyle/>
          <a:p>
            <a:r>
              <a:rPr lang="en-US" sz="4400" b="1" dirty="0">
                <a:latin typeface="+mj-lt"/>
              </a:rPr>
              <a:t>Gemini Horoscope 2026</a:t>
            </a:r>
            <a:endParaRPr lang="en-US" dirty="0"/>
          </a:p>
        </p:txBody>
      </p:sp>
      <p:sp>
        <p:nvSpPr>
          <p:cNvPr id="3" name="Content Placeholder 2">
            <a:extLst>
              <a:ext uri="{FF2B5EF4-FFF2-40B4-BE49-F238E27FC236}">
                <a16:creationId xmlns:a16="http://schemas.microsoft.com/office/drawing/2014/main" id="{5375DBDC-508F-C60D-9942-5C45F8FEFC27}"/>
              </a:ext>
            </a:extLst>
          </p:cNvPr>
          <p:cNvSpPr>
            <a:spLocks noGrp="1"/>
          </p:cNvSpPr>
          <p:nvPr>
            <p:ph idx="1"/>
          </p:nvPr>
        </p:nvSpPr>
        <p:spPr/>
        <p:txBody>
          <a:bodyPr>
            <a:normAutofit/>
          </a:bodyPr>
          <a:lstStyle/>
          <a:p>
            <a:pPr marL="0" indent="0">
              <a:buNone/>
            </a:pPr>
            <a:r>
              <a:rPr lang="en-US" dirty="0"/>
              <a:t>In 2026, you will have the opportunity to shine, but it will take dedication, focus, and self-discipline. Achieving growth, stability, and fostering deeper emotional connections is attainable, but overcoming obstacles will necessitate effective communication and an active approach. With your ability to adapt and inherent motivation, you possess everything required to make this year remarkable. So, are you prepared to confront the challenges and rise to meet them? Let’s aim to make 2026 a memorable year!</a:t>
            </a:r>
          </a:p>
        </p:txBody>
      </p:sp>
    </p:spTree>
    <p:extLst>
      <p:ext uri="{BB962C8B-B14F-4D97-AF65-F5344CB8AC3E}">
        <p14:creationId xmlns:p14="http://schemas.microsoft.com/office/powerpoint/2010/main" val="335702588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6</TotalTime>
  <Words>786</Words>
  <Application>Microsoft Macintosh PowerPoint</Application>
  <PresentationFormat>Widescreen</PresentationFormat>
  <Paragraphs>19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Gemini Horoscope 2026</vt:lpstr>
      <vt:lpstr>Gemini Horoscope 2026</vt:lpstr>
      <vt:lpstr>Gemini Horoscope 2026</vt:lpstr>
      <vt:lpstr>Gemini Horoscope 2026</vt:lpstr>
      <vt:lpstr>Gemini Horoscope 2026</vt:lpstr>
      <vt:lpstr>Gemini Horoscope 2026</vt:lpstr>
      <vt:lpstr>Gemini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2026-01-20T08:43:19Z</dcterms:created>
  <dcterms:modified xsi:type="dcterms:W3CDTF">2026-01-20T08:50:04Z</dcterms:modified>
</cp:coreProperties>
</file>