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 id="259" r:id="rId3"/>
    <p:sldId id="260" r:id="rId4"/>
    <p:sldId id="261" r:id="rId5"/>
    <p:sldId id="262" r:id="rId6"/>
    <p:sldId id="263" r:id="rId7"/>
    <p:sldId id="264"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9D08A6-5748-2E4B-A979-BDDCE1920E7C}"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3C93A9C-BFFD-3649-A69D-F3660A25EC3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8786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D08A6-5748-2E4B-A979-BDDCE1920E7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93A9C-BFFD-3649-A69D-F3660A25EC35}"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6008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D08A6-5748-2E4B-A979-BDDCE1920E7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93A9C-BFFD-3649-A69D-F3660A25EC3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2817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9D08A6-5748-2E4B-A979-BDDCE1920E7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93A9C-BFFD-3649-A69D-F3660A25EC35}"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7192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9D08A6-5748-2E4B-A979-BDDCE1920E7C}"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C93A9C-BFFD-3649-A69D-F3660A25EC35}"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9383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9D08A6-5748-2E4B-A979-BDDCE1920E7C}"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C93A9C-BFFD-3649-A69D-F3660A25EC3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31353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9D08A6-5748-2E4B-A979-BDDCE1920E7C}"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C93A9C-BFFD-3649-A69D-F3660A25EC35}" type="slidenum">
              <a:rPr lang="en-US" smtClean="0"/>
              <a:t>‹#›</a:t>
            </a:fld>
            <a:endParaRPr lang="en-US"/>
          </a:p>
        </p:txBody>
      </p:sp>
    </p:spTree>
    <p:extLst>
      <p:ext uri="{BB962C8B-B14F-4D97-AF65-F5344CB8AC3E}">
        <p14:creationId xmlns:p14="http://schemas.microsoft.com/office/powerpoint/2010/main" val="937274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9D08A6-5748-2E4B-A979-BDDCE1920E7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93A9C-BFFD-3649-A69D-F3660A25EC35}"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9625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29D08A6-5748-2E4B-A979-BDDCE1920E7C}"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3C93A9C-BFFD-3649-A69D-F3660A25EC3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7105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D08A6-5748-2E4B-A979-BDDCE1920E7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93A9C-BFFD-3649-A69D-F3660A25EC35}"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8352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D08A6-5748-2E4B-A979-BDDCE1920E7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93A9C-BFFD-3649-A69D-F3660A25EC35}"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268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29D08A6-5748-2E4B-A979-BDDCE1920E7C}"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3C93A9C-BFFD-3649-A69D-F3660A25EC35}"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57565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15DDF2-689A-5DDF-4087-A04867FBC3ED}"/>
              </a:ext>
            </a:extLst>
          </p:cNvPr>
          <p:cNvSpPr txBox="1"/>
          <p:nvPr/>
        </p:nvSpPr>
        <p:spPr>
          <a:xfrm>
            <a:off x="2349313" y="3044279"/>
            <a:ext cx="7493373" cy="769441"/>
          </a:xfrm>
          <a:prstGeom prst="rect">
            <a:avLst/>
          </a:prstGeom>
          <a:noFill/>
        </p:spPr>
        <p:txBody>
          <a:bodyPr wrap="square">
            <a:spAutoFit/>
          </a:bodyPr>
          <a:lstStyle/>
          <a:p>
            <a:pPr algn="ctr"/>
            <a:r>
              <a:rPr lang="en-US" sz="4400" b="1" dirty="0">
                <a:latin typeface="+mj-lt"/>
              </a:rPr>
              <a:t>Capricorn Horoscope 2026</a:t>
            </a:r>
          </a:p>
        </p:txBody>
      </p:sp>
    </p:spTree>
    <p:extLst>
      <p:ext uri="{BB962C8B-B14F-4D97-AF65-F5344CB8AC3E}">
        <p14:creationId xmlns:p14="http://schemas.microsoft.com/office/powerpoint/2010/main" val="115510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07EDD-6965-B20E-EA1F-EC2C05155EE5}"/>
              </a:ext>
            </a:extLst>
          </p:cNvPr>
          <p:cNvSpPr>
            <a:spLocks noGrp="1"/>
          </p:cNvSpPr>
          <p:nvPr>
            <p:ph type="title"/>
          </p:nvPr>
        </p:nvSpPr>
        <p:spPr/>
        <p:txBody>
          <a:bodyPr/>
          <a:lstStyle/>
          <a:p>
            <a:r>
              <a:rPr lang="en-US" sz="4400" b="1" dirty="0">
                <a:latin typeface="+mj-lt"/>
              </a:rPr>
              <a:t>Capricorn Horoscope 2026</a:t>
            </a:r>
            <a:endParaRPr lang="en-US" dirty="0"/>
          </a:p>
        </p:txBody>
      </p:sp>
      <p:sp>
        <p:nvSpPr>
          <p:cNvPr id="3" name="Content Placeholder 2">
            <a:extLst>
              <a:ext uri="{FF2B5EF4-FFF2-40B4-BE49-F238E27FC236}">
                <a16:creationId xmlns:a16="http://schemas.microsoft.com/office/drawing/2014/main" id="{58E1C7A7-D3D9-BF5F-CABD-A29E580588F8}"/>
              </a:ext>
            </a:extLst>
          </p:cNvPr>
          <p:cNvSpPr>
            <a:spLocks noGrp="1"/>
          </p:cNvSpPr>
          <p:nvPr>
            <p:ph idx="1"/>
          </p:nvPr>
        </p:nvSpPr>
        <p:spPr/>
        <p:txBody>
          <a:bodyPr/>
          <a:lstStyle/>
          <a:p>
            <a:pPr marL="0" indent="0">
              <a:buNone/>
            </a:pPr>
            <a:r>
              <a:rPr lang="en-US" dirty="0"/>
              <a:t>Ready to experience consistent growth in 2026? This year is essentially tailored for your innate talent in creating enduring success! With the planets aligning to provide an ideal foundation for growth prospects, 2026 is your moment to shine. When gradual progress is in the atmosphere, you excel. This isn’t just another year; it’s your opportunity to transform each challenge into a stepping stone and every hurdle into a chance for something greater. Let’s work together to make this year your most fruitful and successful one yet.</a:t>
            </a:r>
          </a:p>
        </p:txBody>
      </p:sp>
    </p:spTree>
    <p:extLst>
      <p:ext uri="{BB962C8B-B14F-4D97-AF65-F5344CB8AC3E}">
        <p14:creationId xmlns:p14="http://schemas.microsoft.com/office/powerpoint/2010/main" val="1426671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5B6F7-1144-7CEC-BE0E-9AA4027BC7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C56E1-E864-00BE-2910-3DFD994D344A}"/>
              </a:ext>
            </a:extLst>
          </p:cNvPr>
          <p:cNvSpPr>
            <a:spLocks noGrp="1"/>
          </p:cNvSpPr>
          <p:nvPr>
            <p:ph type="title"/>
          </p:nvPr>
        </p:nvSpPr>
        <p:spPr/>
        <p:txBody>
          <a:bodyPr/>
          <a:lstStyle/>
          <a:p>
            <a:r>
              <a:rPr lang="en-US" sz="4400" b="1" dirty="0">
                <a:latin typeface="+mj-lt"/>
              </a:rPr>
              <a:t>Capricorn Horoscope 2026</a:t>
            </a:r>
            <a:endParaRPr lang="en-US" dirty="0"/>
          </a:p>
        </p:txBody>
      </p:sp>
      <p:sp>
        <p:nvSpPr>
          <p:cNvPr id="3" name="Content Placeholder 2">
            <a:extLst>
              <a:ext uri="{FF2B5EF4-FFF2-40B4-BE49-F238E27FC236}">
                <a16:creationId xmlns:a16="http://schemas.microsoft.com/office/drawing/2014/main" id="{FD76173E-3296-618D-572F-2EB8D8223DC3}"/>
              </a:ext>
            </a:extLst>
          </p:cNvPr>
          <p:cNvSpPr>
            <a:spLocks noGrp="1"/>
          </p:cNvSpPr>
          <p:nvPr>
            <p:ph idx="1"/>
          </p:nvPr>
        </p:nvSpPr>
        <p:spPr/>
        <p:txBody>
          <a:bodyPr>
            <a:normAutofit fontScale="92500"/>
          </a:bodyPr>
          <a:lstStyle/>
          <a:p>
            <a:pPr marL="0" indent="0">
              <a:buNone/>
            </a:pPr>
            <a:r>
              <a:rPr lang="en-US" dirty="0"/>
              <a:t>Capricorn Career Horoscope 2026  </a:t>
            </a:r>
          </a:p>
          <a:p>
            <a:pPr marL="0" indent="0">
              <a:buNone/>
            </a:pPr>
            <a:r>
              <a:rPr lang="en-US" dirty="0"/>
              <a:t>Your profession is set to become the foundation for significant achievements. The planetary configurations are presenting chances for acknowledgment and leadership roles, yet they will demand considerable effort. Over the course of the year, you may encounter work-related stress and responsibilities that challenge your discipline and commitment. Consider it akin to constructing your empire. It calls for concentration, dedication, and a showcase of your skills. By adhering to your systematic approach and relentless effort, you will witness promotions, advancements in your career, and possibly even the leadership roles you’ve been aiming for. The year 2026 will be the time when your career base solidifies into enduring success.</a:t>
            </a:r>
          </a:p>
        </p:txBody>
      </p:sp>
    </p:spTree>
    <p:extLst>
      <p:ext uri="{BB962C8B-B14F-4D97-AF65-F5344CB8AC3E}">
        <p14:creationId xmlns:p14="http://schemas.microsoft.com/office/powerpoint/2010/main" val="3496660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27998-FAE0-457F-43C2-9555B31BEA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8E0E3-F539-4B45-15FF-55BC0375D357}"/>
              </a:ext>
            </a:extLst>
          </p:cNvPr>
          <p:cNvSpPr>
            <a:spLocks noGrp="1"/>
          </p:cNvSpPr>
          <p:nvPr>
            <p:ph type="title"/>
          </p:nvPr>
        </p:nvSpPr>
        <p:spPr/>
        <p:txBody>
          <a:bodyPr/>
          <a:lstStyle/>
          <a:p>
            <a:r>
              <a:rPr lang="en-US" sz="4400" b="1" dirty="0">
                <a:latin typeface="+mj-lt"/>
              </a:rPr>
              <a:t>Capricorn Horoscope 2026</a:t>
            </a:r>
            <a:endParaRPr lang="en-US" dirty="0"/>
          </a:p>
        </p:txBody>
      </p:sp>
      <p:sp>
        <p:nvSpPr>
          <p:cNvPr id="3" name="Content Placeholder 2">
            <a:extLst>
              <a:ext uri="{FF2B5EF4-FFF2-40B4-BE49-F238E27FC236}">
                <a16:creationId xmlns:a16="http://schemas.microsoft.com/office/drawing/2014/main" id="{EDEBE89F-12E2-C8DF-31CA-3A342DACEFED}"/>
              </a:ext>
            </a:extLst>
          </p:cNvPr>
          <p:cNvSpPr>
            <a:spLocks noGrp="1"/>
          </p:cNvSpPr>
          <p:nvPr>
            <p:ph idx="1"/>
          </p:nvPr>
        </p:nvSpPr>
        <p:spPr/>
        <p:txBody>
          <a:bodyPr>
            <a:normAutofit fontScale="92500"/>
          </a:bodyPr>
          <a:lstStyle/>
          <a:p>
            <a:pPr marL="0" indent="0">
              <a:buNone/>
            </a:pPr>
            <a:r>
              <a:rPr lang="en-US" dirty="0"/>
              <a:t>Capricorn Finance Horoscope 2026  </a:t>
            </a:r>
          </a:p>
          <a:p>
            <a:pPr marL="0" indent="0">
              <a:buNone/>
            </a:pPr>
            <a:r>
              <a:rPr lang="en-US" dirty="0"/>
              <a:t>Let’s discuss finances! Your financial stability is set to enhance this year thanks to careful preparation and consistent income. Developing a knack for strategic investments will become your new strength. It's crucial to steer clear of speculative ventures or quick-profit schemes at the beginning of the year, as this serves as an important lesson about the benefits of long-term planning. The positive aspect? Your diligent approach to saving and prioritizing long-term assets will begin to yield tangible results. Remain patient and steadfast, as even the most financially successful individuals accrued their wealth through systematic and thoughtful planning. This year is your opportunity to safeguard your financial future.</a:t>
            </a:r>
          </a:p>
        </p:txBody>
      </p:sp>
    </p:spTree>
    <p:extLst>
      <p:ext uri="{BB962C8B-B14F-4D97-AF65-F5344CB8AC3E}">
        <p14:creationId xmlns:p14="http://schemas.microsoft.com/office/powerpoint/2010/main" val="3464431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49CCC-5991-D095-1539-9BAD7A6CF3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65DDCC-A542-31B9-074C-3D7228C487FC}"/>
              </a:ext>
            </a:extLst>
          </p:cNvPr>
          <p:cNvSpPr>
            <a:spLocks noGrp="1"/>
          </p:cNvSpPr>
          <p:nvPr>
            <p:ph type="title"/>
          </p:nvPr>
        </p:nvSpPr>
        <p:spPr/>
        <p:txBody>
          <a:bodyPr/>
          <a:lstStyle/>
          <a:p>
            <a:r>
              <a:rPr lang="en-US" sz="4400" b="1" dirty="0">
                <a:latin typeface="+mj-lt"/>
              </a:rPr>
              <a:t>Capricorn Horoscope 2026</a:t>
            </a:r>
            <a:endParaRPr lang="en-US" dirty="0"/>
          </a:p>
        </p:txBody>
      </p:sp>
      <p:sp>
        <p:nvSpPr>
          <p:cNvPr id="3" name="Content Placeholder 2">
            <a:extLst>
              <a:ext uri="{FF2B5EF4-FFF2-40B4-BE49-F238E27FC236}">
                <a16:creationId xmlns:a16="http://schemas.microsoft.com/office/drawing/2014/main" id="{68D40AB4-6E04-BAFB-8C2F-AA3A3814E1B2}"/>
              </a:ext>
            </a:extLst>
          </p:cNvPr>
          <p:cNvSpPr>
            <a:spLocks noGrp="1"/>
          </p:cNvSpPr>
          <p:nvPr>
            <p:ph idx="1"/>
          </p:nvPr>
        </p:nvSpPr>
        <p:spPr/>
        <p:txBody>
          <a:bodyPr>
            <a:normAutofit lnSpcReduction="10000"/>
          </a:bodyPr>
          <a:lstStyle/>
          <a:p>
            <a:pPr marL="0" indent="0">
              <a:buNone/>
            </a:pPr>
            <a:r>
              <a:rPr lang="en-US" dirty="0"/>
              <a:t>Capricorn Health Forecast 2026  </a:t>
            </a:r>
          </a:p>
          <a:p>
            <a:pPr marL="0" indent="0">
              <a:buNone/>
            </a:pPr>
            <a:r>
              <a:rPr lang="en-US" dirty="0"/>
              <a:t>In 2026, health will serve as the cornerstone of all your pursuits. Though your health is generally steady, the pressures of work may sometimes sap your energy. Pay attention to what your body is signaling when it seeks harmony. Embracing a balanced way of life, ensuring adequate rest, and partaking in light exercise will be crucial for sustaining your energy. These steps are more than mere recommendations; they form your guide to remaining robust and vibrant for the opportunities that lie ahead. Make mental tranquility a priority and steer clear of overexertion to keep both your body and mind in excellent shape throughout the year.</a:t>
            </a:r>
          </a:p>
        </p:txBody>
      </p:sp>
    </p:spTree>
    <p:extLst>
      <p:ext uri="{BB962C8B-B14F-4D97-AF65-F5344CB8AC3E}">
        <p14:creationId xmlns:p14="http://schemas.microsoft.com/office/powerpoint/2010/main" val="3163134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4453B-AC95-6D4F-4805-3DEDFB7E55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2E33F9-F214-0D65-3220-A8179C59FD7C}"/>
              </a:ext>
            </a:extLst>
          </p:cNvPr>
          <p:cNvSpPr>
            <a:spLocks noGrp="1"/>
          </p:cNvSpPr>
          <p:nvPr>
            <p:ph type="title"/>
          </p:nvPr>
        </p:nvSpPr>
        <p:spPr/>
        <p:txBody>
          <a:bodyPr/>
          <a:lstStyle/>
          <a:p>
            <a:r>
              <a:rPr lang="en-US" sz="4400" b="1" dirty="0">
                <a:latin typeface="+mj-lt"/>
              </a:rPr>
              <a:t>Capricorn Horoscope 2026</a:t>
            </a:r>
            <a:endParaRPr lang="en-US" dirty="0"/>
          </a:p>
        </p:txBody>
      </p:sp>
      <p:sp>
        <p:nvSpPr>
          <p:cNvPr id="3" name="Content Placeholder 2">
            <a:extLst>
              <a:ext uri="{FF2B5EF4-FFF2-40B4-BE49-F238E27FC236}">
                <a16:creationId xmlns:a16="http://schemas.microsoft.com/office/drawing/2014/main" id="{F843B547-276F-23CF-84ED-66169AF384E9}"/>
              </a:ext>
            </a:extLst>
          </p:cNvPr>
          <p:cNvSpPr>
            <a:spLocks noGrp="1"/>
          </p:cNvSpPr>
          <p:nvPr>
            <p:ph idx="1"/>
          </p:nvPr>
        </p:nvSpPr>
        <p:spPr/>
        <p:txBody>
          <a:bodyPr>
            <a:normAutofit fontScale="92500"/>
          </a:bodyPr>
          <a:lstStyle/>
          <a:p>
            <a:pPr marL="0" indent="0">
              <a:buNone/>
            </a:pPr>
            <a:r>
              <a:rPr lang="en-US" dirty="0"/>
              <a:t>Capricorn Family Life Horoscope 2026  </a:t>
            </a:r>
          </a:p>
          <a:p>
            <a:pPr marL="0" indent="0">
              <a:buNone/>
            </a:pPr>
            <a:r>
              <a:rPr lang="en-US" dirty="0"/>
              <a:t>The family dynamics in 2026 present a mix of situations, beginning with difficulties but ultimately resulting in harmony. From January to March, there may be conflicts, increased obligations, and emotional stress, necessitating patience and effective communication. Starting in April, the family environment begins to improve, with enhanced cooperation, celebrations, and chances to address longstanding issues. The period from May to August is favorable for mending relationships and strengthening connections with children and older relatives. By the close of the year, stability, tranquility, and financial security will enrich home life. Through empathy and resilience, family bonds will grow deeper, ensuring enduring unity and development.</a:t>
            </a:r>
          </a:p>
        </p:txBody>
      </p:sp>
    </p:spTree>
    <p:extLst>
      <p:ext uri="{BB962C8B-B14F-4D97-AF65-F5344CB8AC3E}">
        <p14:creationId xmlns:p14="http://schemas.microsoft.com/office/powerpoint/2010/main" val="3570620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CFE7F-3C62-7D75-33D6-9D1A09817D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F714C7-7BBC-7BED-B1F2-2A643036AE28}"/>
              </a:ext>
            </a:extLst>
          </p:cNvPr>
          <p:cNvSpPr>
            <a:spLocks noGrp="1"/>
          </p:cNvSpPr>
          <p:nvPr>
            <p:ph type="title"/>
          </p:nvPr>
        </p:nvSpPr>
        <p:spPr/>
        <p:txBody>
          <a:bodyPr/>
          <a:lstStyle/>
          <a:p>
            <a:r>
              <a:rPr lang="en-US" sz="4400" b="1" dirty="0">
                <a:latin typeface="+mj-lt"/>
              </a:rPr>
              <a:t>Capricorn Horoscope 2026</a:t>
            </a:r>
            <a:endParaRPr lang="en-US" dirty="0"/>
          </a:p>
        </p:txBody>
      </p:sp>
      <p:sp>
        <p:nvSpPr>
          <p:cNvPr id="3" name="Content Placeholder 2">
            <a:extLst>
              <a:ext uri="{FF2B5EF4-FFF2-40B4-BE49-F238E27FC236}">
                <a16:creationId xmlns:a16="http://schemas.microsoft.com/office/drawing/2014/main" id="{D9FC622C-C1F5-C426-67B6-2282200B9537}"/>
              </a:ext>
            </a:extLst>
          </p:cNvPr>
          <p:cNvSpPr>
            <a:spLocks noGrp="1"/>
          </p:cNvSpPr>
          <p:nvPr>
            <p:ph idx="1"/>
          </p:nvPr>
        </p:nvSpPr>
        <p:spPr/>
        <p:txBody>
          <a:bodyPr>
            <a:normAutofit/>
          </a:bodyPr>
          <a:lstStyle/>
          <a:p>
            <a:pPr marL="0" indent="0">
              <a:buNone/>
            </a:pPr>
            <a:r>
              <a:rPr lang="en-US" dirty="0"/>
              <a:t>Capricorn Love &amp; Relationship Horoscope 2026  </a:t>
            </a:r>
          </a:p>
          <a:p>
            <a:pPr marL="0" indent="0">
              <a:buNone/>
            </a:pPr>
            <a:r>
              <a:rPr lang="en-US" dirty="0"/>
              <a:t>This year, your romantic life requires some additional focus. You'll experience personal growth in love with new opportunities and deeper emotional connections, particularly during the middle months. If you're single, expect significant relationships to come your way. Those in stable partnerships will find more closeness and understanding. For married couples, the focus will be on reinforcing your relationship through patience, empathy, and transparent dialogue. Prioritize resolving any misunderstandings clearly, and you'll see your relationships become stronger than ever.</a:t>
            </a:r>
          </a:p>
        </p:txBody>
      </p:sp>
    </p:spTree>
    <p:extLst>
      <p:ext uri="{BB962C8B-B14F-4D97-AF65-F5344CB8AC3E}">
        <p14:creationId xmlns:p14="http://schemas.microsoft.com/office/powerpoint/2010/main" val="40487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C21EC-BF1D-1907-23BC-A1150FC538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F2C93-8946-922A-E3EB-E61111ACF9DE}"/>
              </a:ext>
            </a:extLst>
          </p:cNvPr>
          <p:cNvSpPr>
            <a:spLocks noGrp="1"/>
          </p:cNvSpPr>
          <p:nvPr>
            <p:ph type="title"/>
          </p:nvPr>
        </p:nvSpPr>
        <p:spPr/>
        <p:txBody>
          <a:bodyPr/>
          <a:lstStyle/>
          <a:p>
            <a:r>
              <a:rPr lang="en-US" sz="4400" b="1" dirty="0">
                <a:latin typeface="+mj-lt"/>
              </a:rPr>
              <a:t>Capricorn Horoscope 2026</a:t>
            </a:r>
            <a:endParaRPr lang="en-US" dirty="0"/>
          </a:p>
        </p:txBody>
      </p:sp>
      <p:sp>
        <p:nvSpPr>
          <p:cNvPr id="3" name="Content Placeholder 2">
            <a:extLst>
              <a:ext uri="{FF2B5EF4-FFF2-40B4-BE49-F238E27FC236}">
                <a16:creationId xmlns:a16="http://schemas.microsoft.com/office/drawing/2014/main" id="{B19C7F19-C4D6-8E32-41B6-FC2C92E95AF5}"/>
              </a:ext>
            </a:extLst>
          </p:cNvPr>
          <p:cNvSpPr>
            <a:spLocks noGrp="1"/>
          </p:cNvSpPr>
          <p:nvPr>
            <p:ph idx="1"/>
          </p:nvPr>
        </p:nvSpPr>
        <p:spPr/>
        <p:txBody>
          <a:bodyPr>
            <a:normAutofit/>
          </a:bodyPr>
          <a:lstStyle/>
          <a:p>
            <a:pPr marL="0" indent="0">
              <a:buNone/>
            </a:pPr>
            <a:r>
              <a:rPr lang="en-US" dirty="0"/>
              <a:t>Conclusion: Capricorn Horoscope 2026  </a:t>
            </a:r>
          </a:p>
          <a:p>
            <a:pPr marL="0" indent="0">
              <a:buNone/>
            </a:pPr>
            <a:r>
              <a:rPr lang="en-US" dirty="0"/>
              <a:t>The year 2026 is all about your constructive development. It’s a time of rewards, focus on stability, and every bit of effort you put forth will be worthwhile. This year aligns perfectly with your inherent talent for creating enduring success through hard work and perseverance. You are set for consistent advancement, financial stability, and stronger emotional bonds. So, are you prepared to demonstrate your remarkable resolve in 2026 and attain the success you've always strived for?</a:t>
            </a:r>
          </a:p>
        </p:txBody>
      </p:sp>
    </p:spTree>
    <p:extLst>
      <p:ext uri="{BB962C8B-B14F-4D97-AF65-F5344CB8AC3E}">
        <p14:creationId xmlns:p14="http://schemas.microsoft.com/office/powerpoint/2010/main" val="113375673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TotalTime>
  <Words>801</Words>
  <Application>Microsoft Macintosh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Capricorn Horoscope 2026</vt:lpstr>
      <vt:lpstr>Capricorn Horoscope 2026</vt:lpstr>
      <vt:lpstr>Capricorn Horoscope 2026</vt:lpstr>
      <vt:lpstr>Capricorn Horoscope 2026</vt:lpstr>
      <vt:lpstr>Capricorn Horoscope 2026</vt:lpstr>
      <vt:lpstr>Capricorn Horoscope 2026</vt:lpstr>
      <vt:lpstr>Capricorn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2026-01-20T09:25:45Z</dcterms:created>
  <dcterms:modified xsi:type="dcterms:W3CDTF">2026-01-20T09:29:45Z</dcterms:modified>
</cp:coreProperties>
</file>