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F7A674-195D-9F48-9CD1-9E59AE603024}"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01B91E6-03AD-3E41-8471-F070E4449891}"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681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7A674-195D-9F48-9CD1-9E59AE603024}"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B91E6-03AD-3E41-8471-F070E4449891}"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9329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F7A674-195D-9F48-9CD1-9E59AE603024}"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B91E6-03AD-3E41-8471-F070E4449891}"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8615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F7A674-195D-9F48-9CD1-9E59AE603024}"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1B91E6-03AD-3E41-8471-F070E4449891}"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2177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F7A674-195D-9F48-9CD1-9E59AE603024}"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1B91E6-03AD-3E41-8471-F070E4449891}"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2156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F7A674-195D-9F48-9CD1-9E59AE603024}"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1B91E6-03AD-3E41-8471-F070E4449891}"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591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F7A674-195D-9F48-9CD1-9E59AE603024}"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1B91E6-03AD-3E41-8471-F070E4449891}" type="slidenum">
              <a:rPr lang="en-US" smtClean="0"/>
              <a:t>‹#›</a:t>
            </a:fld>
            <a:endParaRPr lang="en-US"/>
          </a:p>
        </p:txBody>
      </p:sp>
    </p:spTree>
    <p:extLst>
      <p:ext uri="{BB962C8B-B14F-4D97-AF65-F5344CB8AC3E}">
        <p14:creationId xmlns:p14="http://schemas.microsoft.com/office/powerpoint/2010/main" val="3936531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FF7A674-195D-9F48-9CD1-9E59AE603024}"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1B91E6-03AD-3E41-8471-F070E4449891}"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698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FF7A674-195D-9F48-9CD1-9E59AE603024}"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001B91E6-03AD-3E41-8471-F070E4449891}"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3181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7A674-195D-9F48-9CD1-9E59AE603024}"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B91E6-03AD-3E41-8471-F070E4449891}"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4651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7A674-195D-9F48-9CD1-9E59AE603024}"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B91E6-03AD-3E41-8471-F070E4449891}"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6508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FF7A674-195D-9F48-9CD1-9E59AE603024}"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01B91E6-03AD-3E41-8471-F070E4449891}"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687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6B98-CE65-BD24-2E19-5EB9858D0E46}"/>
              </a:ext>
            </a:extLst>
          </p:cNvPr>
          <p:cNvSpPr txBox="1"/>
          <p:nvPr/>
        </p:nvSpPr>
        <p:spPr>
          <a:xfrm>
            <a:off x="2786343" y="3044279"/>
            <a:ext cx="6619314" cy="769441"/>
          </a:xfrm>
          <a:prstGeom prst="rect">
            <a:avLst/>
          </a:prstGeom>
          <a:noFill/>
        </p:spPr>
        <p:txBody>
          <a:bodyPr wrap="square">
            <a:spAutoFit/>
          </a:bodyPr>
          <a:lstStyle/>
          <a:p>
            <a:pPr algn="ctr"/>
            <a:r>
              <a:rPr lang="en-US" sz="4400" b="1" dirty="0">
                <a:latin typeface="+mj-lt"/>
              </a:rPr>
              <a:t>Cancer Horoscope 2026</a:t>
            </a:r>
          </a:p>
        </p:txBody>
      </p:sp>
    </p:spTree>
    <p:extLst>
      <p:ext uri="{BB962C8B-B14F-4D97-AF65-F5344CB8AC3E}">
        <p14:creationId xmlns:p14="http://schemas.microsoft.com/office/powerpoint/2010/main" val="1109659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3EC13-AFA1-5E0A-F262-5DE0B24B4648}"/>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9079EBEF-4419-675E-DD96-26B0F87E8B31}"/>
              </a:ext>
            </a:extLst>
          </p:cNvPr>
          <p:cNvSpPr>
            <a:spLocks noGrp="1"/>
          </p:cNvSpPr>
          <p:nvPr>
            <p:ph idx="1"/>
          </p:nvPr>
        </p:nvSpPr>
        <p:spPr/>
        <p:txBody>
          <a:bodyPr/>
          <a:lstStyle/>
          <a:p>
            <a:pPr marL="0" indent="0">
              <a:buNone/>
            </a:pPr>
            <a:r>
              <a:rPr lang="en-US" dirty="0"/>
              <a:t>2026 is set to be the year that radically alters your reality, Cancer. This isn’t merely another orbit around the sun; it’s your individual transformation. Envision yourself as the central character in your own success narrative, where every unexpected development brings you nearer to your ideal self. The cosmos has significant intentions for you, and 2026 focuses on accepting change, personal development, and prospects that will elevate your existence to unprecedented levels. Are you prepared to take center stage and make this year truly memorable?</a:t>
            </a:r>
          </a:p>
        </p:txBody>
      </p:sp>
    </p:spTree>
    <p:extLst>
      <p:ext uri="{BB962C8B-B14F-4D97-AF65-F5344CB8AC3E}">
        <p14:creationId xmlns:p14="http://schemas.microsoft.com/office/powerpoint/2010/main" val="1919601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97BF7-5FB9-E494-4D39-EC17520A5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91517-08AF-EC4E-E8D1-04E1CEEFE392}"/>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00205EE4-AC24-DFF5-74B1-858D38160487}"/>
              </a:ext>
            </a:extLst>
          </p:cNvPr>
          <p:cNvSpPr>
            <a:spLocks noGrp="1"/>
          </p:cNvSpPr>
          <p:nvPr>
            <p:ph idx="1"/>
          </p:nvPr>
        </p:nvSpPr>
        <p:spPr/>
        <p:txBody>
          <a:bodyPr>
            <a:normAutofit lnSpcReduction="10000"/>
          </a:bodyPr>
          <a:lstStyle/>
          <a:p>
            <a:pPr marL="0" indent="0">
              <a:buNone/>
            </a:pPr>
            <a:r>
              <a:rPr lang="en-US" dirty="0"/>
              <a:t>Cancer Career Horoscope 2026  </a:t>
            </a:r>
          </a:p>
          <a:p>
            <a:pPr marL="0" indent="0">
              <a:buNone/>
            </a:pPr>
            <a:r>
              <a:rPr lang="en-US" dirty="0"/>
              <a:t>In 2026, your workplace is set to transform into your own personal playground. The initial months (January to March) may feel uncertain, as Rahu and Saturn throw some mental challenges your way, but these obstacles are just part of your journey. Keep in mind that every successful individual faces difficulties before reaching their goals. Once Jupiter comes into your sphere after July, it’s time to shine! This period will illuminate your professional journey, presenting you with fresh opportunities. Business proprietors should prepare to establish exciting collaborations and make wise investments. This is a year where your career could elevate in ways you never thought possible.</a:t>
            </a:r>
          </a:p>
        </p:txBody>
      </p:sp>
    </p:spTree>
    <p:extLst>
      <p:ext uri="{BB962C8B-B14F-4D97-AF65-F5344CB8AC3E}">
        <p14:creationId xmlns:p14="http://schemas.microsoft.com/office/powerpoint/2010/main" val="4116329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4A546-E05B-F7EA-1D4D-CD6B1A07E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970C8-50F9-621D-01F6-BA0B235D8733}"/>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A6578DFE-E3C6-225D-043D-C06ED6058346}"/>
              </a:ext>
            </a:extLst>
          </p:cNvPr>
          <p:cNvSpPr>
            <a:spLocks noGrp="1"/>
          </p:cNvSpPr>
          <p:nvPr>
            <p:ph idx="1"/>
          </p:nvPr>
        </p:nvSpPr>
        <p:spPr/>
        <p:txBody>
          <a:bodyPr>
            <a:normAutofit lnSpcReduction="10000"/>
          </a:bodyPr>
          <a:lstStyle/>
          <a:p>
            <a:pPr marL="0" indent="0">
              <a:buNone/>
            </a:pPr>
            <a:r>
              <a:rPr lang="en-US" dirty="0"/>
              <a:t>Cancer Finance Horoscope 2026  </a:t>
            </a:r>
          </a:p>
          <a:p>
            <a:pPr marL="0" indent="0">
              <a:buNone/>
            </a:pPr>
            <a:r>
              <a:rPr lang="en-US" dirty="0"/>
              <a:t>The year 2026 presents an exciting financial journey for you. At the beginning of the year, you might notice that your expenses are a bit higher than usual, but there's no need to fret; Jupiter is ready to assist you as your financial mentor. Tap into your inner financial wizard and anticipate seeing growth in your bank account. This could come through investments, wise choices, or even some surprise financial help from relatives, as the universe is aligning to support you. By the year's end, your financial situation will appear considerably more promising. Keep in mind that this is focused on long-term stability, so take your time, stay centered, and observe your wealth flourish.</a:t>
            </a:r>
          </a:p>
        </p:txBody>
      </p:sp>
    </p:spTree>
    <p:extLst>
      <p:ext uri="{BB962C8B-B14F-4D97-AF65-F5344CB8AC3E}">
        <p14:creationId xmlns:p14="http://schemas.microsoft.com/office/powerpoint/2010/main" val="632827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3C33E-5D76-931A-6AED-60CD52FA22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CC337-483B-6A81-072B-FF829CC2E1BA}"/>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8E6C2FE4-708E-09D4-F8D8-D8C42D4111C8}"/>
              </a:ext>
            </a:extLst>
          </p:cNvPr>
          <p:cNvSpPr>
            <a:spLocks noGrp="1"/>
          </p:cNvSpPr>
          <p:nvPr>
            <p:ph idx="1"/>
          </p:nvPr>
        </p:nvSpPr>
        <p:spPr/>
        <p:txBody>
          <a:bodyPr>
            <a:normAutofit/>
          </a:bodyPr>
          <a:lstStyle/>
          <a:p>
            <a:pPr marL="0" indent="0">
              <a:buNone/>
            </a:pPr>
            <a:r>
              <a:rPr lang="en-US" dirty="0"/>
              <a:t>Cancer Health Horoscope 2026  </a:t>
            </a:r>
          </a:p>
          <a:p>
            <a:pPr marL="0" indent="0">
              <a:buNone/>
            </a:pPr>
            <a:r>
              <a:rPr lang="en-US" dirty="0"/>
              <a:t>In 2026, your body will be craving special attention. At the beginning of the year, you may feel some tiredness, which is simply your body signaling that it needs an upgrade. Practicing meditation, engaging in physical activity, and maintaining a healthy diet are essential; these are the tools that will empower you to become unstoppable this year. Staying grounded and prioritizing self-care will pave the way for your success. Cherish your health as the valuable asset it is, and you’ll notice an increase in your energy and resilience as the months progress.</a:t>
            </a:r>
          </a:p>
        </p:txBody>
      </p:sp>
    </p:spTree>
    <p:extLst>
      <p:ext uri="{BB962C8B-B14F-4D97-AF65-F5344CB8AC3E}">
        <p14:creationId xmlns:p14="http://schemas.microsoft.com/office/powerpoint/2010/main" val="2026018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51851-678B-704E-48DA-006B67CB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28F15-DF3E-13ED-E0E7-CDCBDF92182B}"/>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E06950B2-54C5-B513-A231-7A289A61A086}"/>
              </a:ext>
            </a:extLst>
          </p:cNvPr>
          <p:cNvSpPr>
            <a:spLocks noGrp="1"/>
          </p:cNvSpPr>
          <p:nvPr>
            <p:ph idx="1"/>
          </p:nvPr>
        </p:nvSpPr>
        <p:spPr/>
        <p:txBody>
          <a:bodyPr>
            <a:normAutofit/>
          </a:bodyPr>
          <a:lstStyle/>
          <a:p>
            <a:pPr marL="0" indent="0">
              <a:buNone/>
            </a:pPr>
            <a:r>
              <a:rPr lang="en-US" dirty="0"/>
              <a:t>In 2026, family life for Cancer will present both obstacles and blessings. At the beginning of the year, the dynamics within the household might become tense, resembling a dramatic narrative, which will challenge your ability to remain patient and flexible. However, with determination and open communication, a sense of harmony will gradually be restored, enhancing the connections among family members. Additionally, financial support from family may come in handy, offering peace of mind during times of heightened expenses. As the year progresses, home life will feel more stable and comforting, creating a solid support system. In summary, demonstrating patience and compassion will strengthen family relationships, turning them into a source of resilience.</a:t>
            </a:r>
          </a:p>
        </p:txBody>
      </p:sp>
    </p:spTree>
    <p:extLst>
      <p:ext uri="{BB962C8B-B14F-4D97-AF65-F5344CB8AC3E}">
        <p14:creationId xmlns:p14="http://schemas.microsoft.com/office/powerpoint/2010/main" val="2807163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07847-57C3-EA4E-5B6B-1044ADF27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0D410-B483-B66F-C457-35EAE1AB0041}"/>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24C235A5-21B7-5226-FCF7-017544BE7B9D}"/>
              </a:ext>
            </a:extLst>
          </p:cNvPr>
          <p:cNvSpPr>
            <a:spLocks noGrp="1"/>
          </p:cNvSpPr>
          <p:nvPr>
            <p:ph idx="1"/>
          </p:nvPr>
        </p:nvSpPr>
        <p:spPr/>
        <p:txBody>
          <a:bodyPr>
            <a:normAutofit/>
          </a:bodyPr>
          <a:lstStyle/>
          <a:p>
            <a:pPr marL="0" indent="0">
              <a:buNone/>
            </a:pPr>
            <a:r>
              <a:rPr lang="en-US" dirty="0"/>
              <a:t>Love is approaching, Cancer, but it comes with a special formula for success. In the early months, Rahu and Mars may introduce some challenges to your love life, leading to occasional misunderstandings. However, this presents an opportunity for you to enhance your relationships by utilizing communication as your strength. Consider every conversation as a chance to construct connections rather than create barriers. Regardless of whether you're single, dating, or committed, 2026 will offer chances to deepen emotional ties, making your relationships more robust than ever.</a:t>
            </a:r>
          </a:p>
        </p:txBody>
      </p:sp>
    </p:spTree>
    <p:extLst>
      <p:ext uri="{BB962C8B-B14F-4D97-AF65-F5344CB8AC3E}">
        <p14:creationId xmlns:p14="http://schemas.microsoft.com/office/powerpoint/2010/main" val="3993534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F4DF9-88A5-8188-624A-3B8A3896B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14F10-6BF0-18E7-0851-BD1A9700319A}"/>
              </a:ext>
            </a:extLst>
          </p:cNvPr>
          <p:cNvSpPr>
            <a:spLocks noGrp="1"/>
          </p:cNvSpPr>
          <p:nvPr>
            <p:ph type="title"/>
          </p:nvPr>
        </p:nvSpPr>
        <p:spPr/>
        <p:txBody>
          <a:bodyPr/>
          <a:lstStyle/>
          <a:p>
            <a:r>
              <a:rPr lang="en-US" sz="4400" b="1" dirty="0">
                <a:latin typeface="+mj-lt"/>
              </a:rPr>
              <a:t>Cancer Horoscope 2026</a:t>
            </a:r>
            <a:endParaRPr lang="en-US" dirty="0"/>
          </a:p>
        </p:txBody>
      </p:sp>
      <p:sp>
        <p:nvSpPr>
          <p:cNvPr id="3" name="Content Placeholder 2">
            <a:extLst>
              <a:ext uri="{FF2B5EF4-FFF2-40B4-BE49-F238E27FC236}">
                <a16:creationId xmlns:a16="http://schemas.microsoft.com/office/drawing/2014/main" id="{8BBEFA80-997D-1C7F-0786-04492027D0B5}"/>
              </a:ext>
            </a:extLst>
          </p:cNvPr>
          <p:cNvSpPr>
            <a:spLocks noGrp="1"/>
          </p:cNvSpPr>
          <p:nvPr>
            <p:ph idx="1"/>
          </p:nvPr>
        </p:nvSpPr>
        <p:spPr/>
        <p:txBody>
          <a:bodyPr>
            <a:normAutofit/>
          </a:bodyPr>
          <a:lstStyle/>
          <a:p>
            <a:pPr marL="0" indent="0">
              <a:buNone/>
            </a:pPr>
            <a:r>
              <a:rPr lang="en-US" dirty="0"/>
              <a:t>Conclusion: Cancer Horoscope 2026  </a:t>
            </a:r>
          </a:p>
          <a:p>
            <a:pPr marL="0" indent="0">
              <a:buNone/>
            </a:pPr>
            <a:r>
              <a:rPr lang="en-US" dirty="0"/>
              <a:t>The year 2026 is your moment to flourish into the person you’ve always aspired to be. This period is marked by transformation, development, and seizing every opportunity that comes your way. With advancements in your career, financial improvements, blossoming love, good health, and family unity all in sight, 2026 is poised to be a year of extraordinary progress. Are you prepared to seize your success and embrace your full potential? The cosmos is favoring you, and the groundwork is laid for your transformation.</a:t>
            </a:r>
          </a:p>
        </p:txBody>
      </p:sp>
    </p:spTree>
    <p:extLst>
      <p:ext uri="{BB962C8B-B14F-4D97-AF65-F5344CB8AC3E}">
        <p14:creationId xmlns:p14="http://schemas.microsoft.com/office/powerpoint/2010/main" val="35829008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8</TotalTime>
  <Words>816</Words>
  <Application>Microsoft Macintosh PowerPoint</Application>
  <PresentationFormat>Widescreen</PresentationFormat>
  <Paragraphs>19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Cancer Horoscope 2026</vt:lpstr>
      <vt:lpstr>Cancer Horoscope 2026</vt:lpstr>
      <vt:lpstr>Cancer Horoscope 2026</vt:lpstr>
      <vt:lpstr>Cancer Horoscope 2026</vt:lpstr>
      <vt:lpstr>Cancer Horoscope 2026</vt:lpstr>
      <vt:lpstr>Cancer Horoscope 2026</vt:lpstr>
      <vt:lpstr>Cancer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2026-01-20T08:50:14Z</dcterms:created>
  <dcterms:modified xsi:type="dcterms:W3CDTF">2026-01-20T08:58:30Z</dcterms:modified>
</cp:coreProperties>
</file>