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19"/>
  </p:normalViewPr>
  <p:slideViewPr>
    <p:cSldViewPr snapToGrid="0">
      <p:cViewPr varScale="1">
        <p:scale>
          <a:sx n="95" d="100"/>
          <a:sy n="95" d="100"/>
        </p:scale>
        <p:origin x="121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046BC19-092F-8F49-9C45-733E1E30137A}" type="datetimeFigureOut">
              <a:rPr lang="en-US" smtClean="0"/>
              <a:t>1/20/26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880031C6-68E2-7F4D-A5EF-A43B1ABB0B54}"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93487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46BC19-092F-8F49-9C45-733E1E30137A}"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0031C6-68E2-7F4D-A5EF-A43B1ABB0B54}"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05954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46BC19-092F-8F49-9C45-733E1E30137A}"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0031C6-68E2-7F4D-A5EF-A43B1ABB0B54}"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97826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046BC19-092F-8F49-9C45-733E1E30137A}"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0031C6-68E2-7F4D-A5EF-A43B1ABB0B54}"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13415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046BC19-092F-8F49-9C45-733E1E30137A}" type="datetimeFigureOut">
              <a:rPr lang="en-US" smtClean="0"/>
              <a:t>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0031C6-68E2-7F4D-A5EF-A43B1ABB0B54}"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41513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046BC19-092F-8F49-9C45-733E1E30137A}" type="datetimeFigureOut">
              <a:rPr lang="en-US" smtClean="0"/>
              <a:t>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0031C6-68E2-7F4D-A5EF-A43B1ABB0B54}"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75176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46BC19-092F-8F49-9C45-733E1E30137A}" type="datetimeFigureOut">
              <a:rPr lang="en-US" smtClean="0"/>
              <a:t>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0031C6-68E2-7F4D-A5EF-A43B1ABB0B54}" type="slidenum">
              <a:rPr lang="en-US" smtClean="0"/>
              <a:t>‹#›</a:t>
            </a:fld>
            <a:endParaRPr lang="en-US"/>
          </a:p>
        </p:txBody>
      </p:sp>
    </p:spTree>
    <p:extLst>
      <p:ext uri="{BB962C8B-B14F-4D97-AF65-F5344CB8AC3E}">
        <p14:creationId xmlns:p14="http://schemas.microsoft.com/office/powerpoint/2010/main" val="2118919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46BC19-092F-8F49-9C45-733E1E30137A}"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0031C6-68E2-7F4D-A5EF-A43B1ABB0B54}"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8136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C046BC19-092F-8F49-9C45-733E1E30137A}" type="datetimeFigureOut">
              <a:rPr lang="en-US" smtClean="0"/>
              <a:t>1/20/26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880031C6-68E2-7F4D-A5EF-A43B1ABB0B54}"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31518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46BC19-092F-8F49-9C45-733E1E30137A}"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0031C6-68E2-7F4D-A5EF-A43B1ABB0B54}"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29720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46BC19-092F-8F49-9C45-733E1E30137A}"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0031C6-68E2-7F4D-A5EF-A43B1ABB0B54}"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58750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046BC19-092F-8F49-9C45-733E1E30137A}" type="datetimeFigureOut">
              <a:rPr lang="en-US" smtClean="0"/>
              <a:t>1/20/26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880031C6-68E2-7F4D-A5EF-A43B1ABB0B54}"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44743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34A215-9917-AE65-63A6-200616ED2BE7}"/>
              </a:ext>
            </a:extLst>
          </p:cNvPr>
          <p:cNvSpPr txBox="1"/>
          <p:nvPr/>
        </p:nvSpPr>
        <p:spPr>
          <a:xfrm>
            <a:off x="2510678" y="3044279"/>
            <a:ext cx="7170643" cy="769441"/>
          </a:xfrm>
          <a:prstGeom prst="rect">
            <a:avLst/>
          </a:prstGeom>
          <a:noFill/>
        </p:spPr>
        <p:txBody>
          <a:bodyPr wrap="square">
            <a:spAutoFit/>
          </a:bodyPr>
          <a:lstStyle/>
          <a:p>
            <a:pPr algn="ctr"/>
            <a:r>
              <a:rPr lang="en-US" sz="4400" b="1" dirty="0">
                <a:latin typeface="+mj-lt"/>
              </a:rPr>
              <a:t>Aquarius Horoscope 2026</a:t>
            </a:r>
          </a:p>
        </p:txBody>
      </p:sp>
    </p:spTree>
    <p:extLst>
      <p:ext uri="{BB962C8B-B14F-4D97-AF65-F5344CB8AC3E}">
        <p14:creationId xmlns:p14="http://schemas.microsoft.com/office/powerpoint/2010/main" val="214433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3D7DC-D3BD-7CE7-35EF-74F4EE39C41D}"/>
              </a:ext>
            </a:extLst>
          </p:cNvPr>
          <p:cNvSpPr>
            <a:spLocks noGrp="1"/>
          </p:cNvSpPr>
          <p:nvPr>
            <p:ph type="title"/>
          </p:nvPr>
        </p:nvSpPr>
        <p:spPr/>
        <p:txBody>
          <a:bodyPr/>
          <a:lstStyle/>
          <a:p>
            <a:r>
              <a:rPr lang="en-US" sz="4400" b="1" dirty="0">
                <a:latin typeface="+mj-lt"/>
              </a:rPr>
              <a:t>Aquarius Horoscope 2026</a:t>
            </a:r>
            <a:endParaRPr lang="en-US" dirty="0"/>
          </a:p>
        </p:txBody>
      </p:sp>
      <p:sp>
        <p:nvSpPr>
          <p:cNvPr id="3" name="Content Placeholder 2">
            <a:extLst>
              <a:ext uri="{FF2B5EF4-FFF2-40B4-BE49-F238E27FC236}">
                <a16:creationId xmlns:a16="http://schemas.microsoft.com/office/drawing/2014/main" id="{4FD923EE-5367-4F2C-B97F-B72E23721E9F}"/>
              </a:ext>
            </a:extLst>
          </p:cNvPr>
          <p:cNvSpPr>
            <a:spLocks noGrp="1"/>
          </p:cNvSpPr>
          <p:nvPr>
            <p:ph idx="1"/>
          </p:nvPr>
        </p:nvSpPr>
        <p:spPr/>
        <p:txBody>
          <a:bodyPr/>
          <a:lstStyle/>
          <a:p>
            <a:pPr marL="0" indent="0">
              <a:buNone/>
            </a:pPr>
            <a:r>
              <a:rPr lang="en-US" b="0" i="0" dirty="0">
                <a:solidFill>
                  <a:srgbClr val="000000"/>
                </a:solidFill>
                <a:effectLst/>
                <a:latin typeface="Poppins" pitchFamily="2" charset="77"/>
              </a:rPr>
              <a:t>Ready to roar into 2026? This year is practically begging for your signature dramatic flair! With Jupiter as your personal cheerleader, magic is on the horizon. This isn’t just another year; it’s your opportunity to turn challenges into conquests and obstacles into stepping stones. The universe is aligning to help you shine brighter than ever. Let’s make 2026 the year you truly step into your power.</a:t>
            </a:r>
            <a:endParaRPr lang="en-US" dirty="0"/>
          </a:p>
        </p:txBody>
      </p:sp>
    </p:spTree>
    <p:extLst>
      <p:ext uri="{BB962C8B-B14F-4D97-AF65-F5344CB8AC3E}">
        <p14:creationId xmlns:p14="http://schemas.microsoft.com/office/powerpoint/2010/main" val="1670529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23F8F-7978-CFE4-822A-FD32D29A3C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FF5904-42F7-291A-1FF1-4C3D752B5172}"/>
              </a:ext>
            </a:extLst>
          </p:cNvPr>
          <p:cNvSpPr>
            <a:spLocks noGrp="1"/>
          </p:cNvSpPr>
          <p:nvPr>
            <p:ph type="title"/>
          </p:nvPr>
        </p:nvSpPr>
        <p:spPr/>
        <p:txBody>
          <a:bodyPr/>
          <a:lstStyle/>
          <a:p>
            <a:r>
              <a:rPr lang="en-US" sz="4400" b="1" dirty="0">
                <a:latin typeface="+mj-lt"/>
              </a:rPr>
              <a:t>Aquarius Horoscope 2026</a:t>
            </a:r>
            <a:endParaRPr lang="en-US" dirty="0"/>
          </a:p>
        </p:txBody>
      </p:sp>
      <p:sp>
        <p:nvSpPr>
          <p:cNvPr id="3" name="Content Placeholder 2">
            <a:extLst>
              <a:ext uri="{FF2B5EF4-FFF2-40B4-BE49-F238E27FC236}">
                <a16:creationId xmlns:a16="http://schemas.microsoft.com/office/drawing/2014/main" id="{80438267-5D6C-E256-43B4-F59B303A6094}"/>
              </a:ext>
            </a:extLst>
          </p:cNvPr>
          <p:cNvSpPr>
            <a:spLocks noGrp="1"/>
          </p:cNvSpPr>
          <p:nvPr>
            <p:ph idx="1"/>
          </p:nvPr>
        </p:nvSpPr>
        <p:spPr/>
        <p:txBody>
          <a:bodyPr>
            <a:normAutofit fontScale="92500"/>
          </a:bodyPr>
          <a:lstStyle/>
          <a:p>
            <a:pPr marL="0" indent="0">
              <a:buNone/>
            </a:pPr>
            <a:r>
              <a:rPr lang="en-US" b="0" i="0" dirty="0">
                <a:solidFill>
                  <a:srgbClr val="000000"/>
                </a:solidFill>
                <a:effectLst/>
                <a:latin typeface="Poppins" pitchFamily="2" charset="77"/>
              </a:rPr>
              <a:t>Aquarius Career Horoscope 2026  </a:t>
            </a:r>
          </a:p>
          <a:p>
            <a:pPr marL="0" indent="0">
              <a:buNone/>
            </a:pPr>
            <a:r>
              <a:rPr lang="en-US" b="0" i="0" dirty="0">
                <a:solidFill>
                  <a:srgbClr val="000000"/>
                </a:solidFill>
                <a:effectLst/>
                <a:latin typeface="Poppins" pitchFamily="2" charset="77"/>
              </a:rPr>
              <a:t>Your professional life is about to become your performance arena, and Jupiter is welcoming you with open arms. Opportunities for acclaim and achievement are on the horizon, although they may first present themselves as obstacles. Consider it akin to trying out for the role of a lifetime; it’s stressful and draining, but it’s a sign that it’s truly worthwhile. In the beginning, you may feel both mentally and physically exhausted, but harness that determination. By the middle of the year, your hard work will yield results, and you’ll be ready for your well-earned applause. The spotlight is on, and all eyes are on you.</a:t>
            </a:r>
            <a:endParaRPr lang="en-US" dirty="0"/>
          </a:p>
        </p:txBody>
      </p:sp>
    </p:spTree>
    <p:extLst>
      <p:ext uri="{BB962C8B-B14F-4D97-AF65-F5344CB8AC3E}">
        <p14:creationId xmlns:p14="http://schemas.microsoft.com/office/powerpoint/2010/main" val="2296868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C0E4B-70EA-31FE-DA85-1658D9E313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DE8A04-1168-B292-3B67-41BEB63341AB}"/>
              </a:ext>
            </a:extLst>
          </p:cNvPr>
          <p:cNvSpPr>
            <a:spLocks noGrp="1"/>
          </p:cNvSpPr>
          <p:nvPr>
            <p:ph type="title"/>
          </p:nvPr>
        </p:nvSpPr>
        <p:spPr/>
        <p:txBody>
          <a:bodyPr/>
          <a:lstStyle/>
          <a:p>
            <a:r>
              <a:rPr lang="en-US" sz="4400" b="1" dirty="0">
                <a:latin typeface="+mj-lt"/>
              </a:rPr>
              <a:t>Aquarius Horoscope 2026</a:t>
            </a:r>
            <a:endParaRPr lang="en-US" dirty="0"/>
          </a:p>
        </p:txBody>
      </p:sp>
      <p:sp>
        <p:nvSpPr>
          <p:cNvPr id="3" name="Content Placeholder 2">
            <a:extLst>
              <a:ext uri="{FF2B5EF4-FFF2-40B4-BE49-F238E27FC236}">
                <a16:creationId xmlns:a16="http://schemas.microsoft.com/office/drawing/2014/main" id="{18F83771-4570-EE00-80A7-A0BFF87F4FBA}"/>
              </a:ext>
            </a:extLst>
          </p:cNvPr>
          <p:cNvSpPr>
            <a:spLocks noGrp="1"/>
          </p:cNvSpPr>
          <p:nvPr>
            <p:ph idx="1"/>
          </p:nvPr>
        </p:nvSpPr>
        <p:spPr/>
        <p:txBody>
          <a:bodyPr>
            <a:normAutofit lnSpcReduction="10000"/>
          </a:bodyPr>
          <a:lstStyle/>
          <a:p>
            <a:pPr marL="0" indent="0">
              <a:buNone/>
            </a:pPr>
            <a:r>
              <a:rPr lang="en-US" b="0" i="0" dirty="0">
                <a:solidFill>
                  <a:srgbClr val="000000"/>
                </a:solidFill>
                <a:effectLst/>
                <a:latin typeface="Poppins" pitchFamily="2" charset="77"/>
              </a:rPr>
              <a:t>Aquarius Finance Horoscope 2026  </a:t>
            </a:r>
          </a:p>
          <a:p>
            <a:pPr marL="0" indent="0">
              <a:buNone/>
            </a:pPr>
            <a:r>
              <a:rPr lang="en-US" b="0" i="0" dirty="0">
                <a:solidFill>
                  <a:srgbClr val="000000"/>
                </a:solidFill>
                <a:effectLst/>
                <a:latin typeface="Poppins" pitchFamily="2" charset="77"/>
              </a:rPr>
              <a:t>At the beginning of 2026, your finances may feel rather tight, making budgeting essential. The initial monetary challenges? That’s merely the universe evaluating your financial skills. However, the positive news is that by mid-year, your income prospects will start to shine as brightly as your character! In the latter part of the year, things will begin to progress more smoothly, but keep in mind that every ruler needs a financial advisor to wisely oversee their realm. Adhere to your financial strategies and witness the magic take shape.</a:t>
            </a:r>
            <a:endParaRPr lang="en-US" dirty="0"/>
          </a:p>
        </p:txBody>
      </p:sp>
    </p:spTree>
    <p:extLst>
      <p:ext uri="{BB962C8B-B14F-4D97-AF65-F5344CB8AC3E}">
        <p14:creationId xmlns:p14="http://schemas.microsoft.com/office/powerpoint/2010/main" val="1396261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AE919-D073-0A91-C774-6839C236F0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B8C630-13B2-459E-7B5C-582AA6016E6A}"/>
              </a:ext>
            </a:extLst>
          </p:cNvPr>
          <p:cNvSpPr>
            <a:spLocks noGrp="1"/>
          </p:cNvSpPr>
          <p:nvPr>
            <p:ph type="title"/>
          </p:nvPr>
        </p:nvSpPr>
        <p:spPr/>
        <p:txBody>
          <a:bodyPr/>
          <a:lstStyle/>
          <a:p>
            <a:r>
              <a:rPr lang="en-US" sz="4400" b="1" dirty="0">
                <a:latin typeface="+mj-lt"/>
              </a:rPr>
              <a:t>Aquarius Horoscope 2026</a:t>
            </a:r>
            <a:endParaRPr lang="en-US" dirty="0"/>
          </a:p>
        </p:txBody>
      </p:sp>
      <p:sp>
        <p:nvSpPr>
          <p:cNvPr id="3" name="Content Placeholder 2">
            <a:extLst>
              <a:ext uri="{FF2B5EF4-FFF2-40B4-BE49-F238E27FC236}">
                <a16:creationId xmlns:a16="http://schemas.microsoft.com/office/drawing/2014/main" id="{2EF53541-264E-F7B3-0666-32A55913F7BA}"/>
              </a:ext>
            </a:extLst>
          </p:cNvPr>
          <p:cNvSpPr>
            <a:spLocks noGrp="1"/>
          </p:cNvSpPr>
          <p:nvPr>
            <p:ph idx="1"/>
          </p:nvPr>
        </p:nvSpPr>
        <p:spPr/>
        <p:txBody>
          <a:bodyPr>
            <a:normAutofit fontScale="92500" lnSpcReduction="20000"/>
          </a:bodyPr>
          <a:lstStyle/>
          <a:p>
            <a:pPr marL="0" indent="0">
              <a:buNone/>
            </a:pPr>
            <a:r>
              <a:rPr lang="en-US" b="0" i="0" dirty="0">
                <a:solidFill>
                  <a:srgbClr val="000000"/>
                </a:solidFill>
                <a:effectLst/>
                <a:latin typeface="Poppins" pitchFamily="2" charset="77"/>
              </a:rPr>
              <a:t>Aquarius Health Horoscope 2026  </a:t>
            </a:r>
          </a:p>
          <a:p>
            <a:pPr marL="0" indent="0">
              <a:buNone/>
            </a:pPr>
            <a:r>
              <a:rPr lang="en-US" b="0" i="0" dirty="0">
                <a:solidFill>
                  <a:srgbClr val="000000"/>
                </a:solidFill>
                <a:effectLst/>
                <a:latin typeface="Poppins" pitchFamily="2" charset="77"/>
              </a:rPr>
              <a:t>In 2026, your health presents a mix of outcomes. The first six months, aided by Jupiter, enhances your vitality, immune system, and mental clarity, making it a prime opportunity to establish fitness habits and mindfulness practices. However, the influence of Rahu may lead to stress or anxiety, necessitating balance through meditation or creative activities. Attention to family health is crucial, as Saturn suggests potential issues. After mid-year, Jupiter’s transition emphasizes digestion, fatigue, or minor ailments, which can be effectively managed with a balanced diet and self-discipline. Towards the end of 2026, the transit of Rahu-Ketu will result in diminished stress, improved immunity, and a resurgence of both physical and mental stability.</a:t>
            </a:r>
            <a:endParaRPr lang="en-US" dirty="0"/>
          </a:p>
        </p:txBody>
      </p:sp>
    </p:spTree>
    <p:extLst>
      <p:ext uri="{BB962C8B-B14F-4D97-AF65-F5344CB8AC3E}">
        <p14:creationId xmlns:p14="http://schemas.microsoft.com/office/powerpoint/2010/main" val="172914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3D33E-E7D0-CFDF-9CD1-5FC4BA88B6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83C4A7-A2A5-94B2-41BC-9F9793E87F54}"/>
              </a:ext>
            </a:extLst>
          </p:cNvPr>
          <p:cNvSpPr>
            <a:spLocks noGrp="1"/>
          </p:cNvSpPr>
          <p:nvPr>
            <p:ph type="title"/>
          </p:nvPr>
        </p:nvSpPr>
        <p:spPr/>
        <p:txBody>
          <a:bodyPr/>
          <a:lstStyle/>
          <a:p>
            <a:r>
              <a:rPr lang="en-US" sz="4400" b="1" dirty="0">
                <a:latin typeface="+mj-lt"/>
              </a:rPr>
              <a:t>Aquarius Horoscope 2026</a:t>
            </a:r>
            <a:endParaRPr lang="en-US" dirty="0"/>
          </a:p>
        </p:txBody>
      </p:sp>
      <p:sp>
        <p:nvSpPr>
          <p:cNvPr id="3" name="Content Placeholder 2">
            <a:extLst>
              <a:ext uri="{FF2B5EF4-FFF2-40B4-BE49-F238E27FC236}">
                <a16:creationId xmlns:a16="http://schemas.microsoft.com/office/drawing/2014/main" id="{11BCD2B1-74F5-D10E-1CB3-3CEE1B913939}"/>
              </a:ext>
            </a:extLst>
          </p:cNvPr>
          <p:cNvSpPr>
            <a:spLocks noGrp="1"/>
          </p:cNvSpPr>
          <p:nvPr>
            <p:ph idx="1"/>
          </p:nvPr>
        </p:nvSpPr>
        <p:spPr/>
        <p:txBody>
          <a:bodyPr>
            <a:normAutofit lnSpcReduction="10000"/>
          </a:bodyPr>
          <a:lstStyle/>
          <a:p>
            <a:pPr marL="0" indent="0">
              <a:buNone/>
            </a:pPr>
            <a:r>
              <a:rPr lang="en-US" b="0" i="0" dirty="0">
                <a:solidFill>
                  <a:srgbClr val="000000"/>
                </a:solidFill>
                <a:effectLst/>
                <a:latin typeface="Poppins" pitchFamily="2" charset="77"/>
              </a:rPr>
              <a:t>Aquarius Family Life Horoscope 2026  </a:t>
            </a:r>
          </a:p>
          <a:p>
            <a:pPr marL="0" indent="0">
              <a:buNone/>
            </a:pPr>
            <a:r>
              <a:rPr lang="en-US" b="0" i="0" dirty="0">
                <a:solidFill>
                  <a:srgbClr val="000000"/>
                </a:solidFill>
                <a:effectLst/>
                <a:latin typeface="Poppins" pitchFamily="2" charset="77"/>
              </a:rPr>
              <a:t>Family relationships may begin somewhat tense but will gradually improve beautifully throughout the year. Jupiter's subtle influence will operate in the background to foster peace and collaboration among your family members. What’s the key to achieving success in this area? It’s straightforward: open and sincere dialogue. A little patience and empathy will significantly contribute to establishing a harmonious family atmosphere. The initial challenges will only pave the way for a tranquil and rewarding family life by the end of the year.</a:t>
            </a:r>
            <a:endParaRPr lang="en-US" dirty="0"/>
          </a:p>
        </p:txBody>
      </p:sp>
    </p:spTree>
    <p:extLst>
      <p:ext uri="{BB962C8B-B14F-4D97-AF65-F5344CB8AC3E}">
        <p14:creationId xmlns:p14="http://schemas.microsoft.com/office/powerpoint/2010/main" val="1628796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62A87-9655-230B-F23C-D76005D937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A9C554-81E5-F387-1D8C-A92E71A63F8F}"/>
              </a:ext>
            </a:extLst>
          </p:cNvPr>
          <p:cNvSpPr>
            <a:spLocks noGrp="1"/>
          </p:cNvSpPr>
          <p:nvPr>
            <p:ph type="title"/>
          </p:nvPr>
        </p:nvSpPr>
        <p:spPr/>
        <p:txBody>
          <a:bodyPr/>
          <a:lstStyle/>
          <a:p>
            <a:r>
              <a:rPr lang="en-US" sz="4400" b="1" dirty="0">
                <a:latin typeface="+mj-lt"/>
              </a:rPr>
              <a:t>Aquarius Horoscope 2026</a:t>
            </a:r>
            <a:endParaRPr lang="en-US" dirty="0"/>
          </a:p>
        </p:txBody>
      </p:sp>
      <p:sp>
        <p:nvSpPr>
          <p:cNvPr id="3" name="Content Placeholder 2">
            <a:extLst>
              <a:ext uri="{FF2B5EF4-FFF2-40B4-BE49-F238E27FC236}">
                <a16:creationId xmlns:a16="http://schemas.microsoft.com/office/drawing/2014/main" id="{F906FDE1-584C-9C7D-5C7F-25FFC2F5E243}"/>
              </a:ext>
            </a:extLst>
          </p:cNvPr>
          <p:cNvSpPr>
            <a:spLocks noGrp="1"/>
          </p:cNvSpPr>
          <p:nvPr>
            <p:ph idx="1"/>
          </p:nvPr>
        </p:nvSpPr>
        <p:spPr/>
        <p:txBody>
          <a:bodyPr>
            <a:normAutofit lnSpcReduction="10000"/>
          </a:bodyPr>
          <a:lstStyle/>
          <a:p>
            <a:pPr marL="0" indent="0">
              <a:buNone/>
            </a:pPr>
            <a:r>
              <a:rPr lang="en-US" b="0" i="0" dirty="0">
                <a:solidFill>
                  <a:srgbClr val="000000"/>
                </a:solidFill>
                <a:effectLst/>
                <a:latin typeface="Poppins" pitchFamily="2" charset="77"/>
              </a:rPr>
              <a:t>Aquarius Love &amp; Relationship Forecast for 2026  </a:t>
            </a:r>
          </a:p>
          <a:p>
            <a:pPr marL="0" indent="0">
              <a:buNone/>
            </a:pPr>
            <a:r>
              <a:rPr lang="en-US" b="0" i="0" dirty="0">
                <a:solidFill>
                  <a:srgbClr val="000000"/>
                </a:solidFill>
                <a:effectLst/>
                <a:latin typeface="Poppins" pitchFamily="2" charset="77"/>
              </a:rPr>
              <a:t>The matters of the heart are poised to become quite intriguing! The initial months may introduce some tension to your romantic life, but by July, things will harmonize beautifully. Trust and commitment will emerge as your relationship strengths, especially with your significant other. For those who are single, anticipate meaningful connections to develop later in the year. Consider it as your love journey finally discovering its perfect melody. By mid-year, you'll realize that the relationships you cultivate will be more robust and satisfying than ever before.</a:t>
            </a:r>
            <a:endParaRPr lang="en-US" dirty="0"/>
          </a:p>
        </p:txBody>
      </p:sp>
    </p:spTree>
    <p:extLst>
      <p:ext uri="{BB962C8B-B14F-4D97-AF65-F5344CB8AC3E}">
        <p14:creationId xmlns:p14="http://schemas.microsoft.com/office/powerpoint/2010/main" val="3001167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1C147-B126-9782-7488-527F4C4F25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8B0F8B-268B-056D-0C3F-79B4FD05B0ED}"/>
              </a:ext>
            </a:extLst>
          </p:cNvPr>
          <p:cNvSpPr>
            <a:spLocks noGrp="1"/>
          </p:cNvSpPr>
          <p:nvPr>
            <p:ph type="title"/>
          </p:nvPr>
        </p:nvSpPr>
        <p:spPr/>
        <p:txBody>
          <a:bodyPr/>
          <a:lstStyle/>
          <a:p>
            <a:r>
              <a:rPr lang="en-US" sz="4400" b="1" dirty="0">
                <a:latin typeface="+mj-lt"/>
              </a:rPr>
              <a:t>Aquarius Horoscope 2026</a:t>
            </a:r>
            <a:endParaRPr lang="en-US" dirty="0"/>
          </a:p>
        </p:txBody>
      </p:sp>
      <p:sp>
        <p:nvSpPr>
          <p:cNvPr id="3" name="Content Placeholder 2">
            <a:extLst>
              <a:ext uri="{FF2B5EF4-FFF2-40B4-BE49-F238E27FC236}">
                <a16:creationId xmlns:a16="http://schemas.microsoft.com/office/drawing/2014/main" id="{BB34D439-9ACB-B16D-1080-373837286474}"/>
              </a:ext>
            </a:extLst>
          </p:cNvPr>
          <p:cNvSpPr>
            <a:spLocks noGrp="1"/>
          </p:cNvSpPr>
          <p:nvPr>
            <p:ph idx="1"/>
          </p:nvPr>
        </p:nvSpPr>
        <p:spPr/>
        <p:txBody>
          <a:bodyPr>
            <a:normAutofit/>
          </a:bodyPr>
          <a:lstStyle/>
          <a:p>
            <a:pPr marL="0" indent="0">
              <a:buNone/>
            </a:pPr>
            <a:r>
              <a:rPr lang="en-US" b="0" i="0" dirty="0">
                <a:solidFill>
                  <a:srgbClr val="000000"/>
                </a:solidFill>
                <a:effectLst/>
                <a:latin typeface="Poppins" pitchFamily="2" charset="77"/>
              </a:rPr>
              <a:t>Conclusion: Aquarius Horoscope 2026  </a:t>
            </a:r>
          </a:p>
          <a:p>
            <a:pPr marL="0" indent="0">
              <a:buNone/>
            </a:pPr>
            <a:r>
              <a:rPr lang="en-US" b="0" i="0" dirty="0">
                <a:solidFill>
                  <a:srgbClr val="000000"/>
                </a:solidFill>
                <a:effectLst/>
                <a:latin typeface="Poppins" pitchFamily="2" charset="77"/>
              </a:rPr>
              <a:t>The year 2026 will be pivotal for your transformation. It may be chaotic and challenging, but it is undeniably worthwhile. You are on a journey toward personal growth and achievement, and this year is uniquely significant for you. With the guiding influence of Jupiter, 2026 will be the time for you to shine and leave your mark on the world. Are you prepared to embrace the power of transformation and own this year?</a:t>
            </a:r>
            <a:endParaRPr lang="en-US" dirty="0"/>
          </a:p>
        </p:txBody>
      </p:sp>
    </p:spTree>
    <p:extLst>
      <p:ext uri="{BB962C8B-B14F-4D97-AF65-F5344CB8AC3E}">
        <p14:creationId xmlns:p14="http://schemas.microsoft.com/office/powerpoint/2010/main" val="8374681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3</TotalTime>
  <Words>744</Words>
  <Application>Microsoft Macintosh PowerPoint</Application>
  <PresentationFormat>Widescreen</PresentationFormat>
  <Paragraphs>21</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Gill Sans MT</vt:lpstr>
      <vt:lpstr>Poppins</vt:lpstr>
      <vt:lpstr>Gallery</vt:lpstr>
      <vt:lpstr>PowerPoint Presentation</vt:lpstr>
      <vt:lpstr>Aquarius Horoscope 2026</vt:lpstr>
      <vt:lpstr>Aquarius Horoscope 2026</vt:lpstr>
      <vt:lpstr>Aquarius Horoscope 2026</vt:lpstr>
      <vt:lpstr>Aquarius Horoscope 2026</vt:lpstr>
      <vt:lpstr>Aquarius Horoscope 2026</vt:lpstr>
      <vt:lpstr>Aquarius Horoscope 2026</vt:lpstr>
      <vt:lpstr>Aquarius Horoscope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 K</dc:creator>
  <cp:lastModifiedBy>K K</cp:lastModifiedBy>
  <cp:revision>1</cp:revision>
  <dcterms:created xsi:type="dcterms:W3CDTF">2026-01-20T09:30:09Z</dcterms:created>
  <dcterms:modified xsi:type="dcterms:W3CDTF">2026-01-20T09:33:33Z</dcterms:modified>
</cp:coreProperties>
</file>